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87" r:id="rId2"/>
    <p:sldMasterId id="2147483652" r:id="rId3"/>
  </p:sldMasterIdLst>
  <p:notesMasterIdLst>
    <p:notesMasterId r:id="rId115"/>
  </p:notesMasterIdLst>
  <p:sldIdLst>
    <p:sldId id="270" r:id="rId4"/>
    <p:sldId id="329" r:id="rId5"/>
    <p:sldId id="364" r:id="rId6"/>
    <p:sldId id="363" r:id="rId7"/>
    <p:sldId id="362" r:id="rId8"/>
    <p:sldId id="361" r:id="rId9"/>
    <p:sldId id="360" r:id="rId10"/>
    <p:sldId id="359" r:id="rId11"/>
    <p:sldId id="358" r:id="rId12"/>
    <p:sldId id="357" r:id="rId13"/>
    <p:sldId id="356" r:id="rId14"/>
    <p:sldId id="355" r:id="rId15"/>
    <p:sldId id="354" r:id="rId16"/>
    <p:sldId id="353" r:id="rId17"/>
    <p:sldId id="352" r:id="rId18"/>
    <p:sldId id="351" r:id="rId19"/>
    <p:sldId id="350" r:id="rId20"/>
    <p:sldId id="349" r:id="rId21"/>
    <p:sldId id="348" r:id="rId22"/>
    <p:sldId id="347" r:id="rId23"/>
    <p:sldId id="372" r:id="rId24"/>
    <p:sldId id="346" r:id="rId25"/>
    <p:sldId id="345" r:id="rId26"/>
    <p:sldId id="344" r:id="rId27"/>
    <p:sldId id="343" r:id="rId28"/>
    <p:sldId id="342" r:id="rId29"/>
    <p:sldId id="341" r:id="rId30"/>
    <p:sldId id="340" r:id="rId31"/>
    <p:sldId id="369" r:id="rId32"/>
    <p:sldId id="339" r:id="rId33"/>
    <p:sldId id="338" r:id="rId34"/>
    <p:sldId id="337" r:id="rId35"/>
    <p:sldId id="336" r:id="rId36"/>
    <p:sldId id="335" r:id="rId37"/>
    <p:sldId id="334" r:id="rId38"/>
    <p:sldId id="333" r:id="rId39"/>
    <p:sldId id="332" r:id="rId40"/>
    <p:sldId id="331" r:id="rId41"/>
    <p:sldId id="330" r:id="rId42"/>
    <p:sldId id="298" r:id="rId43"/>
    <p:sldId id="297" r:id="rId44"/>
    <p:sldId id="296" r:id="rId45"/>
    <p:sldId id="295" r:id="rId46"/>
    <p:sldId id="294" r:id="rId47"/>
    <p:sldId id="293" r:id="rId48"/>
    <p:sldId id="292" r:id="rId49"/>
    <p:sldId id="291" r:id="rId50"/>
    <p:sldId id="290" r:id="rId51"/>
    <p:sldId id="289" r:id="rId52"/>
    <p:sldId id="288" r:id="rId53"/>
    <p:sldId id="287" r:id="rId54"/>
    <p:sldId id="286" r:id="rId55"/>
    <p:sldId id="285" r:id="rId56"/>
    <p:sldId id="284" r:id="rId57"/>
    <p:sldId id="283" r:id="rId58"/>
    <p:sldId id="282" r:id="rId59"/>
    <p:sldId id="281" r:id="rId60"/>
    <p:sldId id="280" r:id="rId61"/>
    <p:sldId id="279" r:id="rId62"/>
    <p:sldId id="278" r:id="rId63"/>
    <p:sldId id="277" r:id="rId64"/>
    <p:sldId id="371" r:id="rId65"/>
    <p:sldId id="276" r:id="rId66"/>
    <p:sldId id="275" r:id="rId67"/>
    <p:sldId id="274" r:id="rId68"/>
    <p:sldId id="273" r:id="rId69"/>
    <p:sldId id="326" r:id="rId70"/>
    <p:sldId id="325" r:id="rId71"/>
    <p:sldId id="324" r:id="rId72"/>
    <p:sldId id="323" r:id="rId73"/>
    <p:sldId id="322" r:id="rId74"/>
    <p:sldId id="321" r:id="rId75"/>
    <p:sldId id="320" r:id="rId76"/>
    <p:sldId id="319" r:id="rId77"/>
    <p:sldId id="318" r:id="rId78"/>
    <p:sldId id="317" r:id="rId79"/>
    <p:sldId id="316" r:id="rId80"/>
    <p:sldId id="315" r:id="rId81"/>
    <p:sldId id="314" r:id="rId82"/>
    <p:sldId id="313" r:id="rId83"/>
    <p:sldId id="312" r:id="rId84"/>
    <p:sldId id="311" r:id="rId85"/>
    <p:sldId id="310" r:id="rId86"/>
    <p:sldId id="309" r:id="rId87"/>
    <p:sldId id="308" r:id="rId88"/>
    <p:sldId id="307" r:id="rId89"/>
    <p:sldId id="306" r:id="rId90"/>
    <p:sldId id="305" r:id="rId91"/>
    <p:sldId id="304" r:id="rId92"/>
    <p:sldId id="303" r:id="rId93"/>
    <p:sldId id="302" r:id="rId94"/>
    <p:sldId id="301" r:id="rId95"/>
    <p:sldId id="300" r:id="rId96"/>
    <p:sldId id="299" r:id="rId97"/>
    <p:sldId id="268" r:id="rId98"/>
    <p:sldId id="367" r:id="rId99"/>
    <p:sldId id="368" r:id="rId100"/>
    <p:sldId id="370" r:id="rId101"/>
    <p:sldId id="256" r:id="rId102"/>
    <p:sldId id="257" r:id="rId103"/>
    <p:sldId id="258" r:id="rId104"/>
    <p:sldId id="259" r:id="rId105"/>
    <p:sldId id="328" r:id="rId106"/>
    <p:sldId id="261" r:id="rId107"/>
    <p:sldId id="266" r:id="rId108"/>
    <p:sldId id="265" r:id="rId109"/>
    <p:sldId id="264" r:id="rId110"/>
    <p:sldId id="327" r:id="rId111"/>
    <p:sldId id="267" r:id="rId112"/>
    <p:sldId id="269" r:id="rId113"/>
    <p:sldId id="366"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EAC66-874D-AE06-4620-074862741A6C}" v="4" dt="2021-10-19T15:58:02.417"/>
    <p1510:client id="{4A84762A-C090-E730-A9DE-7EB0314E7013}" v="148" dt="2021-10-19T01:13:14.983"/>
    <p1510:client id="{4AA2AD9B-68B4-033E-F091-D20B057ED399}" v="98" dt="2021-10-19T14:47:09.430"/>
    <p1510:client id="{4BE6A532-958B-E1AC-8629-A1FAAB4BEF7B}" v="93" dt="2021-10-19T15:24:57.230"/>
    <p1510:client id="{737DEA4C-A497-423D-4090-341CBDE9B267}" v="349" dt="2021-10-19T06:14:30.668"/>
    <p1510:client id="{766CE21C-3A60-CECC-78DC-C7BB0D3018E1}" v="108" dt="2021-10-19T15:15:55.041"/>
    <p1510:client id="{98B70C57-9812-0E95-7823-986B089EB9B7}" v="31" dt="2021-10-19T01:43:20.148"/>
    <p1510:client id="{B078CCAD-B47A-8785-B973-A76C251BF4DC}" v="2" dt="2021-10-19T05:47:56.515"/>
    <p1510:client id="{B60D4A5D-122D-43B6-A246-7AC5543835AB}" v="1000" dt="2021-10-19T06:26:52.501"/>
    <p1510:client id="{B67A3948-8253-D5FF-C81B-6167A26F1D76}" v="80" dt="2021-10-19T15:20:42.644"/>
    <p1510:client id="{BEDB5E93-A344-BC82-CCD6-91DAF7A9F02C}" v="64" dt="2021-10-19T01:57:45.405"/>
    <p1510:client id="{C3936950-69E9-13AE-55BB-E6D5C919534B}" v="80" dt="2021-10-19T15:02:46.642"/>
    <p1510:client id="{DA1FFDA6-77E4-64E0-A2E3-6855289B1BD4}" v="2" dt="2021-10-19T01:36:12.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tableStyles" Target="tableStyle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rnick, Chase (gorn5005@vandals.uidaho.edu)" userId="S::gorn5005@vandals.uidaho.edu::7fddef12-e8a3-4b16-9c26-26dfa9f1d50a" providerId="AD" clId="Web-{DA1FFDA6-77E4-64E0-A2E3-6855289B1BD4}"/>
    <pc:docChg chg="addSld sldOrd">
      <pc:chgData name="Gornick, Chase (gorn5005@vandals.uidaho.edu)" userId="S::gorn5005@vandals.uidaho.edu::7fddef12-e8a3-4b16-9c26-26dfa9f1d50a" providerId="AD" clId="Web-{DA1FFDA6-77E4-64E0-A2E3-6855289B1BD4}" dt="2021-10-19T01:36:12.388" v="1"/>
      <pc:docMkLst>
        <pc:docMk/>
      </pc:docMkLst>
      <pc:sldChg chg="new ord">
        <pc:chgData name="Gornick, Chase (gorn5005@vandals.uidaho.edu)" userId="S::gorn5005@vandals.uidaho.edu::7fddef12-e8a3-4b16-9c26-26dfa9f1d50a" providerId="AD" clId="Web-{DA1FFDA6-77E4-64E0-A2E3-6855289B1BD4}" dt="2021-10-19T01:36:12.388" v="1"/>
        <pc:sldMkLst>
          <pc:docMk/>
          <pc:sldMk cId="374013451" sldId="268"/>
        </pc:sldMkLst>
      </pc:sldChg>
    </pc:docChg>
  </pc:docChgLst>
  <pc:docChgLst>
    <pc:chgData name="Hammer, Donald (hamm6866@vandals.uidaho.edu)" userId="S::hamm6866@vandals.uidaho.edu::2bc6437b-499a-40c0-93b0-cd80ea0a4bbc" providerId="AD" clId="Web-{B60D4A5D-122D-43B6-A246-7AC5543835AB}"/>
    <pc:docChg chg="addSld delSld modSld sldOrd addMainMaster delMainMaster">
      <pc:chgData name="Hammer, Donald (hamm6866@vandals.uidaho.edu)" userId="S::hamm6866@vandals.uidaho.edu::2bc6437b-499a-40c0-93b0-cd80ea0a4bbc" providerId="AD" clId="Web-{B60D4A5D-122D-43B6-A246-7AC5543835AB}" dt="2021-10-19T06:30:28.907" v="1009"/>
      <pc:docMkLst>
        <pc:docMk/>
      </pc:docMkLst>
      <pc:sldChg chg="addSp delSp modSp mod setBg modClrScheme delDesignElem chgLayout">
        <pc:chgData name="Hammer, Donald (hamm6866@vandals.uidaho.edu)" userId="S::hamm6866@vandals.uidaho.edu::2bc6437b-499a-40c0-93b0-cd80ea0a4bbc" providerId="AD" clId="Web-{B60D4A5D-122D-43B6-A246-7AC5543835AB}" dt="2021-10-19T04:15:58.581" v="660"/>
        <pc:sldMkLst>
          <pc:docMk/>
          <pc:sldMk cId="109857222" sldId="256"/>
        </pc:sldMkLst>
        <pc:spChg chg="mod ord">
          <ac:chgData name="Hammer, Donald (hamm6866@vandals.uidaho.edu)" userId="S::hamm6866@vandals.uidaho.edu::2bc6437b-499a-40c0-93b0-cd80ea0a4bbc" providerId="AD" clId="Web-{B60D4A5D-122D-43B6-A246-7AC5543835AB}" dt="2021-10-19T04:15:58.581" v="660"/>
          <ac:spMkLst>
            <pc:docMk/>
            <pc:sldMk cId="109857222" sldId="256"/>
            <ac:spMk id="2" creationId="{00000000-0000-0000-0000-000000000000}"/>
          </ac:spMkLst>
        </pc:spChg>
        <pc:spChg chg="mod ord">
          <ac:chgData name="Hammer, Donald (hamm6866@vandals.uidaho.edu)" userId="S::hamm6866@vandals.uidaho.edu::2bc6437b-499a-40c0-93b0-cd80ea0a4bbc" providerId="AD" clId="Web-{B60D4A5D-122D-43B6-A246-7AC5543835AB}" dt="2021-10-19T04:15:58.581" v="660"/>
          <ac:spMkLst>
            <pc:docMk/>
            <pc:sldMk cId="109857222" sldId="256"/>
            <ac:spMk id="3" creationId="{00000000-0000-0000-0000-000000000000}"/>
          </ac:spMkLst>
        </pc:spChg>
        <pc:spChg chg="add del">
          <ac:chgData name="Hammer, Donald (hamm6866@vandals.uidaho.edu)" userId="S::hamm6866@vandals.uidaho.edu::2bc6437b-499a-40c0-93b0-cd80ea0a4bbc" providerId="AD" clId="Web-{B60D4A5D-122D-43B6-A246-7AC5543835AB}" dt="2021-10-19T04:15:58.581" v="660"/>
          <ac:spMkLst>
            <pc:docMk/>
            <pc:sldMk cId="109857222" sldId="256"/>
            <ac:spMk id="8" creationId="{5FB946D7-1CA4-446E-8795-007CACFDEB88}"/>
          </ac:spMkLst>
        </pc:spChg>
        <pc:spChg chg="add del">
          <ac:chgData name="Hammer, Donald (hamm6866@vandals.uidaho.edu)" userId="S::hamm6866@vandals.uidaho.edu::2bc6437b-499a-40c0-93b0-cd80ea0a4bbc" providerId="AD" clId="Web-{B60D4A5D-122D-43B6-A246-7AC5543835AB}" dt="2021-10-19T04:15:58.581" v="660"/>
          <ac:spMkLst>
            <pc:docMk/>
            <pc:sldMk cId="109857222" sldId="256"/>
            <ac:spMk id="10" creationId="{192416F2-BC84-4D7C-80C6-6296C10C3819}"/>
          </ac:spMkLst>
        </pc:spChg>
        <pc:cxnChg chg="add del">
          <ac:chgData name="Hammer, Donald (hamm6866@vandals.uidaho.edu)" userId="S::hamm6866@vandals.uidaho.edu::2bc6437b-499a-40c0-93b0-cd80ea0a4bbc" providerId="AD" clId="Web-{B60D4A5D-122D-43B6-A246-7AC5543835AB}" dt="2021-10-19T04:15:58.581" v="660"/>
          <ac:cxnSpMkLst>
            <pc:docMk/>
            <pc:sldMk cId="109857222" sldId="256"/>
            <ac:cxnSpMk id="12" creationId="{2330623A-AB89-4E04-AC9A-2BAFBF85AE3A}"/>
          </ac:cxnSpMkLst>
        </pc:cxnChg>
      </pc:sldChg>
      <pc:sldChg chg="addSp delSp modSp new mod setBg modClrScheme delDesignElem chgLayout">
        <pc:chgData name="Hammer, Donald (hamm6866@vandals.uidaho.edu)" userId="S::hamm6866@vandals.uidaho.edu::2bc6437b-499a-40c0-93b0-cd80ea0a4bbc" providerId="AD" clId="Web-{B60D4A5D-122D-43B6-A246-7AC5543835AB}" dt="2021-10-19T04:15:58.581" v="660"/>
        <pc:sldMkLst>
          <pc:docMk/>
          <pc:sldMk cId="683357099" sldId="257"/>
        </pc:sldMkLst>
        <pc:spChg chg="mod ord">
          <ac:chgData name="Hammer, Donald (hamm6866@vandals.uidaho.edu)" userId="S::hamm6866@vandals.uidaho.edu::2bc6437b-499a-40c0-93b0-cd80ea0a4bbc" providerId="AD" clId="Web-{B60D4A5D-122D-43B6-A246-7AC5543835AB}" dt="2021-10-19T04:15:58.581" v="660"/>
          <ac:spMkLst>
            <pc:docMk/>
            <pc:sldMk cId="683357099" sldId="257"/>
            <ac:spMk id="2" creationId="{4411DBE1-187C-47F2-A1B0-C9B2EDCBA49E}"/>
          </ac:spMkLst>
        </pc:spChg>
        <pc:spChg chg="add del mod ord">
          <ac:chgData name="Hammer, Donald (hamm6866@vandals.uidaho.edu)" userId="S::hamm6866@vandals.uidaho.edu::2bc6437b-499a-40c0-93b0-cd80ea0a4bbc" providerId="AD" clId="Web-{B60D4A5D-122D-43B6-A246-7AC5543835AB}" dt="2021-10-19T04:15:58.581" v="660"/>
          <ac:spMkLst>
            <pc:docMk/>
            <pc:sldMk cId="683357099" sldId="257"/>
            <ac:spMk id="3" creationId="{2869681F-B7DE-4BD3-9953-7C1BB18F97E7}"/>
          </ac:spMkLst>
        </pc:spChg>
        <pc:spChg chg="add del mod">
          <ac:chgData name="Hammer, Donald (hamm6866@vandals.uidaho.edu)" userId="S::hamm6866@vandals.uidaho.edu::2bc6437b-499a-40c0-93b0-cd80ea0a4bbc" providerId="AD" clId="Web-{B60D4A5D-122D-43B6-A246-7AC5543835AB}" dt="2021-10-18T23:47:53.342" v="16"/>
          <ac:spMkLst>
            <pc:docMk/>
            <pc:sldMk cId="683357099" sldId="257"/>
            <ac:spMk id="5" creationId="{DF3C770F-F745-417C-BD65-284CC5B8CD0D}"/>
          </ac:spMkLst>
        </pc:spChg>
        <pc:spChg chg="add del">
          <ac:chgData name="Hammer, Donald (hamm6866@vandals.uidaho.edu)" userId="S::hamm6866@vandals.uidaho.edu::2bc6437b-499a-40c0-93b0-cd80ea0a4bbc" providerId="AD" clId="Web-{B60D4A5D-122D-43B6-A246-7AC5543835AB}" dt="2021-10-19T04:15:58.581" v="660"/>
          <ac:spMkLst>
            <pc:docMk/>
            <pc:sldMk cId="683357099" sldId="257"/>
            <ac:spMk id="13" creationId="{7F57BEA8-497D-4AA8-8A18-BDCD696B25FE}"/>
          </ac:spMkLst>
        </pc:spChg>
        <pc:picChg chg="add del mod ord">
          <ac:chgData name="Hammer, Donald (hamm6866@vandals.uidaho.edu)" userId="S::hamm6866@vandals.uidaho.edu::2bc6437b-499a-40c0-93b0-cd80ea0a4bbc" providerId="AD" clId="Web-{B60D4A5D-122D-43B6-A246-7AC5543835AB}" dt="2021-10-18T23:47:55.936" v="19"/>
          <ac:picMkLst>
            <pc:docMk/>
            <pc:sldMk cId="683357099" sldId="257"/>
            <ac:picMk id="4" creationId="{5BC2761D-FEF0-44F1-B756-2A1FEECCE059}"/>
          </ac:picMkLst>
        </pc:picChg>
        <pc:picChg chg="add mod">
          <ac:chgData name="Hammer, Donald (hamm6866@vandals.uidaho.edu)" userId="S::hamm6866@vandals.uidaho.edu::2bc6437b-499a-40c0-93b0-cd80ea0a4bbc" providerId="AD" clId="Web-{B60D4A5D-122D-43B6-A246-7AC5543835AB}" dt="2021-10-19T00:03:20.816" v="187"/>
          <ac:picMkLst>
            <pc:docMk/>
            <pc:sldMk cId="683357099" sldId="257"/>
            <ac:picMk id="6" creationId="{B903D3B9-B646-4926-A18D-3BF4365FBAFC}"/>
          </ac:picMkLst>
        </pc:picChg>
        <pc:cxnChg chg="add del">
          <ac:chgData name="Hammer, Donald (hamm6866@vandals.uidaho.edu)" userId="S::hamm6866@vandals.uidaho.edu::2bc6437b-499a-40c0-93b0-cd80ea0a4bbc" providerId="AD" clId="Web-{B60D4A5D-122D-43B6-A246-7AC5543835AB}" dt="2021-10-19T04:15:58.581" v="660"/>
          <ac:cxnSpMkLst>
            <pc:docMk/>
            <pc:sldMk cId="683357099" sldId="257"/>
            <ac:cxnSpMk id="11" creationId="{D2E961F1-4A28-4A5F-BBD4-6E400E5E6C75}"/>
          </ac:cxnSpMkLst>
        </pc:cxnChg>
        <pc:cxnChg chg="add del">
          <ac:chgData name="Hammer, Donald (hamm6866@vandals.uidaho.edu)" userId="S::hamm6866@vandals.uidaho.edu::2bc6437b-499a-40c0-93b0-cd80ea0a4bbc" providerId="AD" clId="Web-{B60D4A5D-122D-43B6-A246-7AC5543835AB}" dt="2021-10-19T04:15:58.581" v="660"/>
          <ac:cxnSpMkLst>
            <pc:docMk/>
            <pc:sldMk cId="683357099" sldId="257"/>
            <ac:cxnSpMk id="15" creationId="{A82415D3-DDE5-4D63-8CB3-23A5EC581B27}"/>
          </ac:cxnSpMkLst>
        </pc:cxnChg>
        <pc:cxnChg chg="add del">
          <ac:chgData name="Hammer, Donald (hamm6866@vandals.uidaho.edu)" userId="S::hamm6866@vandals.uidaho.edu::2bc6437b-499a-40c0-93b0-cd80ea0a4bbc" providerId="AD" clId="Web-{B60D4A5D-122D-43B6-A246-7AC5543835AB}" dt="2021-10-19T04:15:58.581" v="660"/>
          <ac:cxnSpMkLst>
            <pc:docMk/>
            <pc:sldMk cId="683357099" sldId="257"/>
            <ac:cxnSpMk id="17" creationId="{AD7193FB-6AE6-4B3B-8F89-56B55DD63B4D}"/>
          </ac:cxnSpMkLst>
        </pc:cxnChg>
      </pc:sldChg>
      <pc:sldChg chg="addSp delSp modSp new mod setBg modClrScheme delDesignElem chgLayout">
        <pc:chgData name="Hammer, Donald (hamm6866@vandals.uidaho.edu)" userId="S::hamm6866@vandals.uidaho.edu::2bc6437b-499a-40c0-93b0-cd80ea0a4bbc" providerId="AD" clId="Web-{B60D4A5D-122D-43B6-A246-7AC5543835AB}" dt="2021-10-19T04:15:58.581" v="660"/>
        <pc:sldMkLst>
          <pc:docMk/>
          <pc:sldMk cId="3724985792" sldId="258"/>
        </pc:sldMkLst>
        <pc:spChg chg="mod ord">
          <ac:chgData name="Hammer, Donald (hamm6866@vandals.uidaho.edu)" userId="S::hamm6866@vandals.uidaho.edu::2bc6437b-499a-40c0-93b0-cd80ea0a4bbc" providerId="AD" clId="Web-{B60D4A5D-122D-43B6-A246-7AC5543835AB}" dt="2021-10-19T04:15:58.581" v="660"/>
          <ac:spMkLst>
            <pc:docMk/>
            <pc:sldMk cId="3724985792" sldId="258"/>
            <ac:spMk id="2" creationId="{CA657B00-7E15-41FB-AE77-985ECF9F4DD0}"/>
          </ac:spMkLst>
        </pc:spChg>
        <pc:spChg chg="mod ord">
          <ac:chgData name="Hammer, Donald (hamm6866@vandals.uidaho.edu)" userId="S::hamm6866@vandals.uidaho.edu::2bc6437b-499a-40c0-93b0-cd80ea0a4bbc" providerId="AD" clId="Web-{B60D4A5D-122D-43B6-A246-7AC5543835AB}" dt="2021-10-19T04:15:58.581" v="660"/>
          <ac:spMkLst>
            <pc:docMk/>
            <pc:sldMk cId="3724985792" sldId="258"/>
            <ac:spMk id="3" creationId="{5B20436B-F507-420E-A462-9C43B9E96C83}"/>
          </ac:spMkLst>
        </pc:spChg>
        <pc:spChg chg="add del">
          <ac:chgData name="Hammer, Donald (hamm6866@vandals.uidaho.edu)" userId="S::hamm6866@vandals.uidaho.edu::2bc6437b-499a-40c0-93b0-cd80ea0a4bbc" providerId="AD" clId="Web-{B60D4A5D-122D-43B6-A246-7AC5543835AB}" dt="2021-10-19T04:15:58.581" v="660"/>
          <ac:spMkLst>
            <pc:docMk/>
            <pc:sldMk cId="3724985792" sldId="258"/>
            <ac:spMk id="7" creationId="{823AC064-BC96-4F32-8AE1-B2FD38754823}"/>
          </ac:spMkLst>
        </pc:spChg>
        <pc:spChg chg="add del">
          <ac:chgData name="Hammer, Donald (hamm6866@vandals.uidaho.edu)" userId="S::hamm6866@vandals.uidaho.edu::2bc6437b-499a-40c0-93b0-cd80ea0a4bbc" providerId="AD" clId="Web-{B60D4A5D-122D-43B6-A246-7AC5543835AB}" dt="2021-10-18T23:58:36.179" v="121"/>
          <ac:spMkLst>
            <pc:docMk/>
            <pc:sldMk cId="3724985792" sldId="258"/>
            <ac:spMk id="10" creationId="{823AC064-BC96-4F32-8AE1-B2FD38754823}"/>
          </ac:spMkLst>
        </pc:spChg>
        <pc:picChg chg="add mod ord">
          <ac:chgData name="Hammer, Donald (hamm6866@vandals.uidaho.edu)" userId="S::hamm6866@vandals.uidaho.edu::2bc6437b-499a-40c0-93b0-cd80ea0a4bbc" providerId="AD" clId="Web-{B60D4A5D-122D-43B6-A246-7AC5543835AB}" dt="2021-10-19T00:03:24.379" v="188"/>
          <ac:picMkLst>
            <pc:docMk/>
            <pc:sldMk cId="3724985792" sldId="258"/>
            <ac:picMk id="4" creationId="{BB97C2BE-C32D-414B-BB91-EB32317F142C}"/>
          </ac:picMkLst>
        </pc:picChg>
        <pc:picChg chg="add mod">
          <ac:chgData name="Hammer, Donald (hamm6866@vandals.uidaho.edu)" userId="S::hamm6866@vandals.uidaho.edu::2bc6437b-499a-40c0-93b0-cd80ea0a4bbc" providerId="AD" clId="Web-{B60D4A5D-122D-43B6-A246-7AC5543835AB}" dt="2021-10-19T00:03:24.379" v="188"/>
          <ac:picMkLst>
            <pc:docMk/>
            <pc:sldMk cId="3724985792" sldId="258"/>
            <ac:picMk id="5" creationId="{3A932585-A615-4BD3-B28C-CAB676840B71}"/>
          </ac:picMkLst>
        </pc:picChg>
        <pc:cxnChg chg="add del">
          <ac:chgData name="Hammer, Donald (hamm6866@vandals.uidaho.edu)" userId="S::hamm6866@vandals.uidaho.edu::2bc6437b-499a-40c0-93b0-cd80ea0a4bbc" providerId="AD" clId="Web-{B60D4A5D-122D-43B6-A246-7AC5543835AB}" dt="2021-10-19T04:15:58.581" v="660"/>
          <ac:cxnSpMkLst>
            <pc:docMk/>
            <pc:sldMk cId="3724985792" sldId="258"/>
            <ac:cxnSpMk id="8" creationId="{7E7C77BC-7138-40B1-A15B-20F57A494629}"/>
          </ac:cxnSpMkLst>
        </pc:cxnChg>
        <pc:cxnChg chg="add del">
          <ac:chgData name="Hammer, Donald (hamm6866@vandals.uidaho.edu)" userId="S::hamm6866@vandals.uidaho.edu::2bc6437b-499a-40c0-93b0-cd80ea0a4bbc" providerId="AD" clId="Web-{B60D4A5D-122D-43B6-A246-7AC5543835AB}" dt="2021-10-19T04:15:58.581" v="660"/>
          <ac:cxnSpMkLst>
            <pc:docMk/>
            <pc:sldMk cId="3724985792" sldId="258"/>
            <ac:cxnSpMk id="9" creationId="{DB146403-F3D6-484B-B2ED-97F9565D0370}"/>
          </ac:cxnSpMkLst>
        </pc:cxnChg>
        <pc:cxnChg chg="add del">
          <ac:chgData name="Hammer, Donald (hamm6866@vandals.uidaho.edu)" userId="S::hamm6866@vandals.uidaho.edu::2bc6437b-499a-40c0-93b0-cd80ea0a4bbc" providerId="AD" clId="Web-{B60D4A5D-122D-43B6-A246-7AC5543835AB}" dt="2021-10-18T23:58:36.179" v="121"/>
          <ac:cxnSpMkLst>
            <pc:docMk/>
            <pc:sldMk cId="3724985792" sldId="258"/>
            <ac:cxnSpMk id="12" creationId="{7E7C77BC-7138-40B1-A15B-20F57A494629}"/>
          </ac:cxnSpMkLst>
        </pc:cxnChg>
        <pc:cxnChg chg="add del">
          <ac:chgData name="Hammer, Donald (hamm6866@vandals.uidaho.edu)" userId="S::hamm6866@vandals.uidaho.edu::2bc6437b-499a-40c0-93b0-cd80ea0a4bbc" providerId="AD" clId="Web-{B60D4A5D-122D-43B6-A246-7AC5543835AB}" dt="2021-10-18T23:58:36.179" v="121"/>
          <ac:cxnSpMkLst>
            <pc:docMk/>
            <pc:sldMk cId="3724985792" sldId="258"/>
            <ac:cxnSpMk id="14" creationId="{DB146403-F3D6-484B-B2ED-97F9565D0370}"/>
          </ac:cxnSpMkLst>
        </pc:cxnChg>
      </pc:sldChg>
      <pc:sldChg chg="addSp modSp new mod setBg modClrScheme chgLayout">
        <pc:chgData name="Hammer, Donald (hamm6866@vandals.uidaho.edu)" userId="S::hamm6866@vandals.uidaho.edu::2bc6437b-499a-40c0-93b0-cd80ea0a4bbc" providerId="AD" clId="Web-{B60D4A5D-122D-43B6-A246-7AC5543835AB}" dt="2021-10-19T06:30:28.907" v="1009"/>
        <pc:sldMkLst>
          <pc:docMk/>
          <pc:sldMk cId="1239870870" sldId="259"/>
        </pc:sldMkLst>
        <pc:spChg chg="mod ord">
          <ac:chgData name="Hammer, Donald (hamm6866@vandals.uidaho.edu)" userId="S::hamm6866@vandals.uidaho.edu::2bc6437b-499a-40c0-93b0-cd80ea0a4bbc" providerId="AD" clId="Web-{B60D4A5D-122D-43B6-A246-7AC5543835AB}" dt="2021-10-19T06:30:28.907" v="1009"/>
          <ac:spMkLst>
            <pc:docMk/>
            <pc:sldMk cId="1239870870" sldId="259"/>
            <ac:spMk id="2" creationId="{45FE6A2E-DA9B-45E5-9638-AA505468102F}"/>
          </ac:spMkLst>
        </pc:spChg>
        <pc:spChg chg="mod ord">
          <ac:chgData name="Hammer, Donald (hamm6866@vandals.uidaho.edu)" userId="S::hamm6866@vandals.uidaho.edu::2bc6437b-499a-40c0-93b0-cd80ea0a4bbc" providerId="AD" clId="Web-{B60D4A5D-122D-43B6-A246-7AC5543835AB}" dt="2021-10-19T06:30:28.907" v="1009"/>
          <ac:spMkLst>
            <pc:docMk/>
            <pc:sldMk cId="1239870870" sldId="259"/>
            <ac:spMk id="3" creationId="{3F54EF8F-974C-45DC-A088-A4451399211F}"/>
          </ac:spMkLst>
        </pc:spChg>
        <pc:spChg chg="add">
          <ac:chgData name="Hammer, Donald (hamm6866@vandals.uidaho.edu)" userId="S::hamm6866@vandals.uidaho.edu::2bc6437b-499a-40c0-93b0-cd80ea0a4bbc" providerId="AD" clId="Web-{B60D4A5D-122D-43B6-A246-7AC5543835AB}" dt="2021-10-19T06:30:28.907" v="1009"/>
          <ac:spMkLst>
            <pc:docMk/>
            <pc:sldMk cId="1239870870" sldId="259"/>
            <ac:spMk id="9" creationId="{B0792D4F-247E-46FE-85FC-881DEFA41D94}"/>
          </ac:spMkLst>
        </pc:spChg>
        <pc:picChg chg="mod">
          <ac:chgData name="Hammer, Donald (hamm6866@vandals.uidaho.edu)" userId="S::hamm6866@vandals.uidaho.edu::2bc6437b-499a-40c0-93b0-cd80ea0a4bbc" providerId="AD" clId="Web-{B60D4A5D-122D-43B6-A246-7AC5543835AB}" dt="2021-10-19T06:30:28.907" v="1009"/>
          <ac:picMkLst>
            <pc:docMk/>
            <pc:sldMk cId="1239870870" sldId="259"/>
            <ac:picMk id="4" creationId="{20C7816F-74FB-46EE-B076-D5C68ECFF81D}"/>
          </ac:picMkLst>
        </pc:picChg>
        <pc:cxnChg chg="add">
          <ac:chgData name="Hammer, Donald (hamm6866@vandals.uidaho.edu)" userId="S::hamm6866@vandals.uidaho.edu::2bc6437b-499a-40c0-93b0-cd80ea0a4bbc" providerId="AD" clId="Web-{B60D4A5D-122D-43B6-A246-7AC5543835AB}" dt="2021-10-19T06:30:28.907" v="1009"/>
          <ac:cxnSpMkLst>
            <pc:docMk/>
            <pc:sldMk cId="1239870870" sldId="259"/>
            <ac:cxnSpMk id="11" creationId="{CE272F12-AF86-441A-BC1B-C014BBBF85B5}"/>
          </ac:cxnSpMkLst>
        </pc:cxnChg>
      </pc:sldChg>
      <pc:sldChg chg="addSp delSp modSp new del mod modClrScheme chgLayout">
        <pc:chgData name="Hammer, Donald (hamm6866@vandals.uidaho.edu)" userId="S::hamm6866@vandals.uidaho.edu::2bc6437b-499a-40c0-93b0-cd80ea0a4bbc" providerId="AD" clId="Web-{B60D4A5D-122D-43B6-A246-7AC5543835AB}" dt="2021-10-19T04:44:43.597" v="764"/>
        <pc:sldMkLst>
          <pc:docMk/>
          <pc:sldMk cId="3401100097" sldId="260"/>
        </pc:sldMkLst>
        <pc:spChg chg="mod ord">
          <ac:chgData name="Hammer, Donald (hamm6866@vandals.uidaho.edu)" userId="S::hamm6866@vandals.uidaho.edu::2bc6437b-499a-40c0-93b0-cd80ea0a4bbc" providerId="AD" clId="Web-{B60D4A5D-122D-43B6-A246-7AC5543835AB}" dt="2021-10-19T04:15:58.581" v="660"/>
          <ac:spMkLst>
            <pc:docMk/>
            <pc:sldMk cId="3401100097" sldId="260"/>
            <ac:spMk id="2" creationId="{6A917C3B-491B-4023-AB35-9DFD679859CA}"/>
          </ac:spMkLst>
        </pc:spChg>
        <pc:spChg chg="add del mod ord">
          <ac:chgData name="Hammer, Donald (hamm6866@vandals.uidaho.edu)" userId="S::hamm6866@vandals.uidaho.edu::2bc6437b-499a-40c0-93b0-cd80ea0a4bbc" providerId="AD" clId="Web-{B60D4A5D-122D-43B6-A246-7AC5543835AB}" dt="2021-10-19T04:43:03.691" v="732" actId="20577"/>
          <ac:spMkLst>
            <pc:docMk/>
            <pc:sldMk cId="3401100097" sldId="260"/>
            <ac:spMk id="3" creationId="{A2C0E141-D753-4950-962E-82832D024DDA}"/>
          </ac:spMkLst>
        </pc:spChg>
        <pc:picChg chg="add del mod ord">
          <ac:chgData name="Hammer, Donald (hamm6866@vandals.uidaho.edu)" userId="S::hamm6866@vandals.uidaho.edu::2bc6437b-499a-40c0-93b0-cd80ea0a4bbc" providerId="AD" clId="Web-{B60D4A5D-122D-43B6-A246-7AC5543835AB}" dt="2021-10-19T00:17:36.573" v="214"/>
          <ac:picMkLst>
            <pc:docMk/>
            <pc:sldMk cId="3401100097" sldId="260"/>
            <ac:picMk id="4" creationId="{6ED328DF-B48E-418D-BF01-4DBDE5BFB17F}"/>
          </ac:picMkLst>
        </pc:picChg>
        <pc:picChg chg="add del mod ord">
          <ac:chgData name="Hammer, Donald (hamm6866@vandals.uidaho.edu)" userId="S::hamm6866@vandals.uidaho.edu::2bc6437b-499a-40c0-93b0-cd80ea0a4bbc" providerId="AD" clId="Web-{B60D4A5D-122D-43B6-A246-7AC5543835AB}" dt="2021-10-19T00:20:01.712" v="216"/>
          <ac:picMkLst>
            <pc:docMk/>
            <pc:sldMk cId="3401100097" sldId="260"/>
            <ac:picMk id="5" creationId="{0093FF70-52A3-4C51-8625-4582354C2963}"/>
          </ac:picMkLst>
        </pc:picChg>
        <pc:picChg chg="add del mod">
          <ac:chgData name="Hammer, Donald (hamm6866@vandals.uidaho.edu)" userId="S::hamm6866@vandals.uidaho.edu::2bc6437b-499a-40c0-93b0-cd80ea0a4bbc" providerId="AD" clId="Web-{B60D4A5D-122D-43B6-A246-7AC5543835AB}" dt="2021-10-19T00:22:21.617" v="286"/>
          <ac:picMkLst>
            <pc:docMk/>
            <pc:sldMk cId="3401100097" sldId="260"/>
            <ac:picMk id="6" creationId="{1FA40A95-77BD-429F-9C35-FBBB8BBE7B42}"/>
          </ac:picMkLst>
        </pc:picChg>
        <pc:picChg chg="add del mod">
          <ac:chgData name="Hammer, Donald (hamm6866@vandals.uidaho.edu)" userId="S::hamm6866@vandals.uidaho.edu::2bc6437b-499a-40c0-93b0-cd80ea0a4bbc" providerId="AD" clId="Web-{B60D4A5D-122D-43B6-A246-7AC5543835AB}" dt="2021-10-19T04:42:12.925" v="720"/>
          <ac:picMkLst>
            <pc:docMk/>
            <pc:sldMk cId="3401100097" sldId="260"/>
            <ac:picMk id="7" creationId="{03CBA5CC-BD19-4094-8214-B83AF6BCDCB8}"/>
          </ac:picMkLst>
        </pc:picChg>
      </pc:sldChg>
      <pc:sldChg chg="addSp delSp modSp new mod setBg modClrScheme setClrOvrMap chgLayout">
        <pc:chgData name="Hammer, Donald (hamm6866@vandals.uidaho.edu)" userId="S::hamm6866@vandals.uidaho.edu::2bc6437b-499a-40c0-93b0-cd80ea0a4bbc" providerId="AD" clId="Web-{B60D4A5D-122D-43B6-A246-7AC5543835AB}" dt="2021-10-19T04:40:53.534" v="717" actId="14100"/>
        <pc:sldMkLst>
          <pc:docMk/>
          <pc:sldMk cId="2765533571" sldId="261"/>
        </pc:sldMkLst>
        <pc:spChg chg="mod ord">
          <ac:chgData name="Hammer, Donald (hamm6866@vandals.uidaho.edu)" userId="S::hamm6866@vandals.uidaho.edu::2bc6437b-499a-40c0-93b0-cd80ea0a4bbc" providerId="AD" clId="Web-{B60D4A5D-122D-43B6-A246-7AC5543835AB}" dt="2021-10-19T04:40:04.659" v="704"/>
          <ac:spMkLst>
            <pc:docMk/>
            <pc:sldMk cId="2765533571" sldId="261"/>
            <ac:spMk id="2" creationId="{EA62395B-1D47-46AE-B1BD-029D37351820}"/>
          </ac:spMkLst>
        </pc:spChg>
        <pc:spChg chg="mod ord">
          <ac:chgData name="Hammer, Donald (hamm6866@vandals.uidaho.edu)" userId="S::hamm6866@vandals.uidaho.edu::2bc6437b-499a-40c0-93b0-cd80ea0a4bbc" providerId="AD" clId="Web-{B60D4A5D-122D-43B6-A246-7AC5543835AB}" dt="2021-10-19T04:40:04.659" v="704"/>
          <ac:spMkLst>
            <pc:docMk/>
            <pc:sldMk cId="2765533571" sldId="261"/>
            <ac:spMk id="3" creationId="{85658FE4-E82D-461A-9B66-E6C195816B6F}"/>
          </ac:spMkLst>
        </pc:spChg>
        <pc:spChg chg="add del">
          <ac:chgData name="Hammer, Donald (hamm6866@vandals.uidaho.edu)" userId="S::hamm6866@vandals.uidaho.edu::2bc6437b-499a-40c0-93b0-cd80ea0a4bbc" providerId="AD" clId="Web-{B60D4A5D-122D-43B6-A246-7AC5543835AB}" dt="2021-10-19T00:32:12.360" v="334"/>
          <ac:spMkLst>
            <pc:docMk/>
            <pc:sldMk cId="2765533571" sldId="261"/>
            <ac:spMk id="8" creationId="{003713C1-2FB2-413B-BF91-3AE41726FB7A}"/>
          </ac:spMkLst>
        </pc:spChg>
        <pc:spChg chg="add del">
          <ac:chgData name="Hammer, Donald (hamm6866@vandals.uidaho.edu)" userId="S::hamm6866@vandals.uidaho.edu::2bc6437b-499a-40c0-93b0-cd80ea0a4bbc" providerId="AD" clId="Web-{B60D4A5D-122D-43B6-A246-7AC5543835AB}" dt="2021-10-19T00:32:12.360" v="334"/>
          <ac:spMkLst>
            <pc:docMk/>
            <pc:sldMk cId="2765533571" sldId="261"/>
            <ac:spMk id="9" creationId="{90795B4D-5022-4A7F-A01D-8D880B7CDBE6}"/>
          </ac:spMkLst>
        </pc:spChg>
        <pc:spChg chg="add del">
          <ac:chgData name="Hammer, Donald (hamm6866@vandals.uidaho.edu)" userId="S::hamm6866@vandals.uidaho.edu::2bc6437b-499a-40c0-93b0-cd80ea0a4bbc" providerId="AD" clId="Web-{B60D4A5D-122D-43B6-A246-7AC5543835AB}" dt="2021-10-19T00:32:12.360" v="334"/>
          <ac:spMkLst>
            <pc:docMk/>
            <pc:sldMk cId="2765533571" sldId="261"/>
            <ac:spMk id="10" creationId="{AFD19018-DE7C-4796-ADF2-AD2EB0FC0D9C}"/>
          </ac:spMkLst>
        </pc:spChg>
        <pc:spChg chg="add del">
          <ac:chgData name="Hammer, Donald (hamm6866@vandals.uidaho.edu)" userId="S::hamm6866@vandals.uidaho.edu::2bc6437b-499a-40c0-93b0-cd80ea0a4bbc" providerId="AD" clId="Web-{B60D4A5D-122D-43B6-A246-7AC5543835AB}" dt="2021-10-19T00:31:59.470" v="332"/>
          <ac:spMkLst>
            <pc:docMk/>
            <pc:sldMk cId="2765533571" sldId="261"/>
            <ac:spMk id="11" creationId="{A7AE9375-4664-4DB2-922D-2782A6E439AC}"/>
          </ac:spMkLst>
        </pc:spChg>
        <pc:spChg chg="add del">
          <ac:chgData name="Hammer, Donald (hamm6866@vandals.uidaho.edu)" userId="S::hamm6866@vandals.uidaho.edu::2bc6437b-499a-40c0-93b0-cd80ea0a4bbc" providerId="AD" clId="Web-{B60D4A5D-122D-43B6-A246-7AC5543835AB}" dt="2021-10-19T04:40:04.659" v="705"/>
          <ac:spMkLst>
            <pc:docMk/>
            <pc:sldMk cId="2765533571" sldId="261"/>
            <ac:spMk id="12" creationId="{EA9E6440-28AB-43CB-B9F2-B84F6A187783}"/>
          </ac:spMkLst>
        </pc:spChg>
        <pc:spChg chg="add del">
          <ac:chgData name="Hammer, Donald (hamm6866@vandals.uidaho.edu)" userId="S::hamm6866@vandals.uidaho.edu::2bc6437b-499a-40c0-93b0-cd80ea0a4bbc" providerId="AD" clId="Web-{B60D4A5D-122D-43B6-A246-7AC5543835AB}" dt="2021-10-19T04:39:52.487" v="702"/>
          <ac:spMkLst>
            <pc:docMk/>
            <pc:sldMk cId="2765533571" sldId="261"/>
            <ac:spMk id="14" creationId="{959C6B72-F8E6-4281-8F3E-93FC0DC98039}"/>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16" creationId="{6166C6D1-23AC-49C4-BA07-238E4E9F8CEB}"/>
          </ac:spMkLst>
        </pc:spChg>
        <pc:spChg chg="add del">
          <ac:chgData name="Hammer, Donald (hamm6866@vandals.uidaho.edu)" userId="S::hamm6866@vandals.uidaho.edu::2bc6437b-499a-40c0-93b0-cd80ea0a4bbc" providerId="AD" clId="Web-{B60D4A5D-122D-43B6-A246-7AC5543835AB}" dt="2021-10-19T00:32:12.360" v="334"/>
          <ac:spMkLst>
            <pc:docMk/>
            <pc:sldMk cId="2765533571" sldId="261"/>
            <ac:spMk id="17" creationId="{B1A0A2C2-4F85-44AF-8708-8DCA4B550CB8}"/>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18" creationId="{1C091803-41C2-48E0-9228-5148460C7479}"/>
          </ac:spMkLst>
        </pc:spChg>
        <pc:spChg chg="add del">
          <ac:chgData name="Hammer, Donald (hamm6866@vandals.uidaho.edu)" userId="S::hamm6866@vandals.uidaho.edu::2bc6437b-499a-40c0-93b0-cd80ea0a4bbc" providerId="AD" clId="Web-{B60D4A5D-122D-43B6-A246-7AC5543835AB}" dt="2021-10-19T04:39:52.487" v="702"/>
          <ac:spMkLst>
            <pc:docMk/>
            <pc:sldMk cId="2765533571" sldId="261"/>
            <ac:spMk id="19" creationId="{490234EE-E0D8-4805-9227-CCEAC601691F}"/>
          </ac:spMkLst>
        </pc:spChg>
        <pc:spChg chg="add">
          <ac:chgData name="Hammer, Donald (hamm6866@vandals.uidaho.edu)" userId="S::hamm6866@vandals.uidaho.edu::2bc6437b-499a-40c0-93b0-cd80ea0a4bbc" providerId="AD" clId="Web-{B60D4A5D-122D-43B6-A246-7AC5543835AB}" dt="2021-10-19T04:40:04.659" v="705"/>
          <ac:spMkLst>
            <pc:docMk/>
            <pc:sldMk cId="2765533571" sldId="261"/>
            <ac:spMk id="20" creationId="{EA9E6440-28AB-43CB-B9F2-B84F6A187783}"/>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21" creationId="{64C1ECFF-79D4-4304-8755-639B1BB1ED17}"/>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23" creationId="{05CC4153-3F0D-4F4C-8F12-E8FC3FA40AEE}"/>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25" creationId="{B2F732C5-48D9-4589-AE9D-73D8F453A6DC}"/>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27" creationId="{4332B7BA-AF3F-4310-B5AB-6BC4193FF73F}"/>
          </ac:spMkLst>
        </pc:spChg>
        <pc:spChg chg="add del">
          <ac:chgData name="Hammer, Donald (hamm6866@vandals.uidaho.edu)" userId="S::hamm6866@vandals.uidaho.edu::2bc6437b-499a-40c0-93b0-cd80ea0a4bbc" providerId="AD" clId="Web-{B60D4A5D-122D-43B6-A246-7AC5543835AB}" dt="2021-10-19T04:40:04.659" v="704"/>
          <ac:spMkLst>
            <pc:docMk/>
            <pc:sldMk cId="2765533571" sldId="261"/>
            <ac:spMk id="29" creationId="{7F4ACD48-6A1E-4030-B317-B257628EA104}"/>
          </ac:spMkLst>
        </pc:spChg>
        <pc:picChg chg="add mod ord">
          <ac:chgData name="Hammer, Donald (hamm6866@vandals.uidaho.edu)" userId="S::hamm6866@vandals.uidaho.edu::2bc6437b-499a-40c0-93b0-cd80ea0a4bbc" providerId="AD" clId="Web-{B60D4A5D-122D-43B6-A246-7AC5543835AB}" dt="2021-10-19T04:40:38.456" v="714" actId="14100"/>
          <ac:picMkLst>
            <pc:docMk/>
            <pc:sldMk cId="2765533571" sldId="261"/>
            <ac:picMk id="4" creationId="{30786EB2-0E26-4E07-8737-2F56909E1C13}"/>
          </ac:picMkLst>
        </pc:picChg>
        <pc:picChg chg="add mod ord">
          <ac:chgData name="Hammer, Donald (hamm6866@vandals.uidaho.edu)" userId="S::hamm6866@vandals.uidaho.edu::2bc6437b-499a-40c0-93b0-cd80ea0a4bbc" providerId="AD" clId="Web-{B60D4A5D-122D-43B6-A246-7AC5543835AB}" dt="2021-10-19T04:40:44.581" v="715" actId="1076"/>
          <ac:picMkLst>
            <pc:docMk/>
            <pc:sldMk cId="2765533571" sldId="261"/>
            <ac:picMk id="5" creationId="{B5C985AE-AA0D-493B-BA93-5E125BBA70F0}"/>
          </ac:picMkLst>
        </pc:picChg>
        <pc:picChg chg="add mod ord">
          <ac:chgData name="Hammer, Donald (hamm6866@vandals.uidaho.edu)" userId="S::hamm6866@vandals.uidaho.edu::2bc6437b-499a-40c0-93b0-cd80ea0a4bbc" providerId="AD" clId="Web-{B60D4A5D-122D-43B6-A246-7AC5543835AB}" dt="2021-10-19T04:40:53.534" v="717" actId="14100"/>
          <ac:picMkLst>
            <pc:docMk/>
            <pc:sldMk cId="2765533571" sldId="261"/>
            <ac:picMk id="6" creationId="{4F8B86D7-101F-4BA5-8BB4-A8D2B2CF29A6}"/>
          </ac:picMkLst>
        </pc:picChg>
        <pc:cxnChg chg="add del">
          <ac:chgData name="Hammer, Donald (hamm6866@vandals.uidaho.edu)" userId="S::hamm6866@vandals.uidaho.edu::2bc6437b-499a-40c0-93b0-cd80ea0a4bbc" providerId="AD" clId="Web-{B60D4A5D-122D-43B6-A246-7AC5543835AB}" dt="2021-10-19T00:31:59.470" v="332"/>
          <ac:cxnSpMkLst>
            <pc:docMk/>
            <pc:sldMk cId="2765533571" sldId="261"/>
            <ac:cxnSpMk id="13" creationId="{EE504C98-6397-41C1-A8D8-2D9C4ED307E0}"/>
          </ac:cxnSpMkLst>
        </pc:cxnChg>
        <pc:cxnChg chg="add del">
          <ac:chgData name="Hammer, Donald (hamm6866@vandals.uidaho.edu)" userId="S::hamm6866@vandals.uidaho.edu::2bc6437b-499a-40c0-93b0-cd80ea0a4bbc" providerId="AD" clId="Web-{B60D4A5D-122D-43B6-A246-7AC5543835AB}" dt="2021-10-19T00:31:59.470" v="332"/>
          <ac:cxnSpMkLst>
            <pc:docMk/>
            <pc:sldMk cId="2765533571" sldId="261"/>
            <ac:cxnSpMk id="15" creationId="{B7188D9B-1674-419B-A379-D1632A7EC3A2}"/>
          </ac:cxnSpMkLst>
        </pc:cxnChg>
      </pc:sldChg>
      <pc:sldChg chg="modSp new mod modClrScheme chgLayout">
        <pc:chgData name="Hammer, Donald (hamm6866@vandals.uidaho.edu)" userId="S::hamm6866@vandals.uidaho.edu::2bc6437b-499a-40c0-93b0-cd80ea0a4bbc" providerId="AD" clId="Web-{B60D4A5D-122D-43B6-A246-7AC5543835AB}" dt="2021-10-19T04:15:58.581" v="660"/>
        <pc:sldMkLst>
          <pc:docMk/>
          <pc:sldMk cId="3139889886" sldId="262"/>
        </pc:sldMkLst>
        <pc:spChg chg="mod ord">
          <ac:chgData name="Hammer, Donald (hamm6866@vandals.uidaho.edu)" userId="S::hamm6866@vandals.uidaho.edu::2bc6437b-499a-40c0-93b0-cd80ea0a4bbc" providerId="AD" clId="Web-{B60D4A5D-122D-43B6-A246-7AC5543835AB}" dt="2021-10-19T04:15:58.581" v="660"/>
          <ac:spMkLst>
            <pc:docMk/>
            <pc:sldMk cId="3139889886" sldId="262"/>
            <ac:spMk id="2" creationId="{E2D54670-D6A5-4B0E-B517-18F046F47DF4}"/>
          </ac:spMkLst>
        </pc:spChg>
        <pc:spChg chg="mod ord">
          <ac:chgData name="Hammer, Donald (hamm6866@vandals.uidaho.edu)" userId="S::hamm6866@vandals.uidaho.edu::2bc6437b-499a-40c0-93b0-cd80ea0a4bbc" providerId="AD" clId="Web-{B60D4A5D-122D-43B6-A246-7AC5543835AB}" dt="2021-10-19T04:15:58.581" v="660"/>
          <ac:spMkLst>
            <pc:docMk/>
            <pc:sldMk cId="3139889886" sldId="262"/>
            <ac:spMk id="3" creationId="{BBFA5F72-9410-47C7-B23D-2C8234EB6C7A}"/>
          </ac:spMkLst>
        </pc:spChg>
      </pc:sldChg>
      <pc:sldChg chg="modSp new del mod ord modClrScheme chgLayout">
        <pc:chgData name="Hammer, Donald (hamm6866@vandals.uidaho.edu)" userId="S::hamm6866@vandals.uidaho.edu::2bc6437b-499a-40c0-93b0-cd80ea0a4bbc" providerId="AD" clId="Web-{B60D4A5D-122D-43B6-A246-7AC5543835AB}" dt="2021-10-19T04:44:59.253" v="765"/>
        <pc:sldMkLst>
          <pc:docMk/>
          <pc:sldMk cId="3233913236" sldId="263"/>
        </pc:sldMkLst>
        <pc:spChg chg="mod ord">
          <ac:chgData name="Hammer, Donald (hamm6866@vandals.uidaho.edu)" userId="S::hamm6866@vandals.uidaho.edu::2bc6437b-499a-40c0-93b0-cd80ea0a4bbc" providerId="AD" clId="Web-{B60D4A5D-122D-43B6-A246-7AC5543835AB}" dt="2021-10-19T04:15:58.581" v="660"/>
          <ac:spMkLst>
            <pc:docMk/>
            <pc:sldMk cId="3233913236" sldId="263"/>
            <ac:spMk id="2" creationId="{2DE25A75-F506-4FA8-81B2-3523D5CF887F}"/>
          </ac:spMkLst>
        </pc:spChg>
        <pc:spChg chg="mod ord">
          <ac:chgData name="Hammer, Donald (hamm6866@vandals.uidaho.edu)" userId="S::hamm6866@vandals.uidaho.edu::2bc6437b-499a-40c0-93b0-cd80ea0a4bbc" providerId="AD" clId="Web-{B60D4A5D-122D-43B6-A246-7AC5543835AB}" dt="2021-10-19T04:15:58.581" v="660"/>
          <ac:spMkLst>
            <pc:docMk/>
            <pc:sldMk cId="3233913236" sldId="263"/>
            <ac:spMk id="3" creationId="{EA825E70-EC97-4124-B8C5-0517A8D7F49F}"/>
          </ac:spMkLst>
        </pc:spChg>
      </pc:sldChg>
      <pc:sldChg chg="addSp delSp modSp mod modClrScheme delDesignElem chgLayout">
        <pc:chgData name="Hammer, Donald (hamm6866@vandals.uidaho.edu)" userId="S::hamm6866@vandals.uidaho.edu::2bc6437b-499a-40c0-93b0-cd80ea0a4bbc" providerId="AD" clId="Web-{B60D4A5D-122D-43B6-A246-7AC5543835AB}" dt="2021-10-19T04:37:02.065" v="682"/>
        <pc:sldMkLst>
          <pc:docMk/>
          <pc:sldMk cId="1843141999" sldId="264"/>
        </pc:sldMkLst>
        <pc:spChg chg="mod ord">
          <ac:chgData name="Hammer, Donald (hamm6866@vandals.uidaho.edu)" userId="S::hamm6866@vandals.uidaho.edu::2bc6437b-499a-40c0-93b0-cd80ea0a4bbc" providerId="AD" clId="Web-{B60D4A5D-122D-43B6-A246-7AC5543835AB}" dt="2021-10-19T04:37:02.065" v="682"/>
          <ac:spMkLst>
            <pc:docMk/>
            <pc:sldMk cId="1843141999" sldId="264"/>
            <ac:spMk id="2" creationId="{CA657B00-7E15-41FB-AE77-985ECF9F4DD0}"/>
          </ac:spMkLst>
        </pc:spChg>
        <pc:spChg chg="mod ord">
          <ac:chgData name="Hammer, Donald (hamm6866@vandals.uidaho.edu)" userId="S::hamm6866@vandals.uidaho.edu::2bc6437b-499a-40c0-93b0-cd80ea0a4bbc" providerId="AD" clId="Web-{B60D4A5D-122D-43B6-A246-7AC5543835AB}" dt="2021-10-19T04:37:02.065" v="682"/>
          <ac:spMkLst>
            <pc:docMk/>
            <pc:sldMk cId="1843141999" sldId="264"/>
            <ac:spMk id="3" creationId="{5B20436B-F507-420E-A462-9C43B9E96C83}"/>
          </ac:spMkLst>
        </pc:spChg>
        <pc:spChg chg="add del">
          <ac:chgData name="Hammer, Donald (hamm6866@vandals.uidaho.edu)" userId="S::hamm6866@vandals.uidaho.edu::2bc6437b-499a-40c0-93b0-cd80ea0a4bbc" providerId="AD" clId="Web-{B60D4A5D-122D-43B6-A246-7AC5543835AB}" dt="2021-10-19T04:37:02.065" v="682"/>
          <ac:spMkLst>
            <pc:docMk/>
            <pc:sldMk cId="1843141999" sldId="264"/>
            <ac:spMk id="7" creationId="{823AC064-BC96-4F32-8AE1-B2FD38754823}"/>
          </ac:spMkLst>
        </pc:spChg>
        <pc:spChg chg="add del">
          <ac:chgData name="Hammer, Donald (hamm6866@vandals.uidaho.edu)" userId="S::hamm6866@vandals.uidaho.edu::2bc6437b-499a-40c0-93b0-cd80ea0a4bbc" providerId="AD" clId="Web-{B60D4A5D-122D-43B6-A246-7AC5543835AB}" dt="2021-10-19T04:37:02.065" v="682"/>
          <ac:spMkLst>
            <pc:docMk/>
            <pc:sldMk cId="1843141999" sldId="264"/>
            <ac:spMk id="15" creationId="{5E52985E-2553-471E-82AA-5ED7A329890A}"/>
          </ac:spMkLst>
        </pc:spChg>
        <pc:picChg chg="mod">
          <ac:chgData name="Hammer, Donald (hamm6866@vandals.uidaho.edu)" userId="S::hamm6866@vandals.uidaho.edu::2bc6437b-499a-40c0-93b0-cd80ea0a4bbc" providerId="AD" clId="Web-{B60D4A5D-122D-43B6-A246-7AC5543835AB}" dt="2021-10-19T04:37:02.065" v="682"/>
          <ac:picMkLst>
            <pc:docMk/>
            <pc:sldMk cId="1843141999" sldId="264"/>
            <ac:picMk id="6" creationId="{9C93AAF2-1FAE-42E6-96F2-D64C30466CDB}"/>
          </ac:picMkLst>
        </pc:picChg>
        <pc:picChg chg="mod">
          <ac:chgData name="Hammer, Donald (hamm6866@vandals.uidaho.edu)" userId="S::hamm6866@vandals.uidaho.edu::2bc6437b-499a-40c0-93b0-cd80ea0a4bbc" providerId="AD" clId="Web-{B60D4A5D-122D-43B6-A246-7AC5543835AB}" dt="2021-10-19T04:37:02.065" v="682"/>
          <ac:picMkLst>
            <pc:docMk/>
            <pc:sldMk cId="1843141999" sldId="264"/>
            <ac:picMk id="10" creationId="{1F8A72CF-3AC3-4148-B870-1D066A3C4046}"/>
          </ac:picMkLst>
        </pc:picChg>
        <pc:cxnChg chg="add del">
          <ac:chgData name="Hammer, Donald (hamm6866@vandals.uidaho.edu)" userId="S::hamm6866@vandals.uidaho.edu::2bc6437b-499a-40c0-93b0-cd80ea0a4bbc" providerId="AD" clId="Web-{B60D4A5D-122D-43B6-A246-7AC5543835AB}" dt="2021-10-19T04:37:02.065" v="682"/>
          <ac:cxnSpMkLst>
            <pc:docMk/>
            <pc:sldMk cId="1843141999" sldId="264"/>
            <ac:cxnSpMk id="8" creationId="{7E7C77BC-7138-40B1-A15B-20F57A494629}"/>
          </ac:cxnSpMkLst>
        </pc:cxnChg>
        <pc:cxnChg chg="add del">
          <ac:chgData name="Hammer, Donald (hamm6866@vandals.uidaho.edu)" userId="S::hamm6866@vandals.uidaho.edu::2bc6437b-499a-40c0-93b0-cd80ea0a4bbc" providerId="AD" clId="Web-{B60D4A5D-122D-43B6-A246-7AC5543835AB}" dt="2021-10-19T04:37:02.065" v="682"/>
          <ac:cxnSpMkLst>
            <pc:docMk/>
            <pc:sldMk cId="1843141999" sldId="264"/>
            <ac:cxnSpMk id="9" creationId="{DB146403-F3D6-484B-B2ED-97F9565D0370}"/>
          </ac:cxnSpMkLst>
        </pc:cxnChg>
        <pc:cxnChg chg="add del">
          <ac:chgData name="Hammer, Donald (hamm6866@vandals.uidaho.edu)" userId="S::hamm6866@vandals.uidaho.edu::2bc6437b-499a-40c0-93b0-cd80ea0a4bbc" providerId="AD" clId="Web-{B60D4A5D-122D-43B6-A246-7AC5543835AB}" dt="2021-10-19T04:37:02.065" v="682"/>
          <ac:cxnSpMkLst>
            <pc:docMk/>
            <pc:sldMk cId="1843141999" sldId="264"/>
            <ac:cxnSpMk id="17" creationId="{DAE3ABC6-4042-4293-A7DF-F01181363B7E}"/>
          </ac:cxnSpMkLst>
        </pc:cxnChg>
      </pc:sldChg>
      <pc:sldChg chg="addSp delSp modSp mod modClrScheme delDesignElem chgLayout">
        <pc:chgData name="Hammer, Donald (hamm6866@vandals.uidaho.edu)" userId="S::hamm6866@vandals.uidaho.edu::2bc6437b-499a-40c0-93b0-cd80ea0a4bbc" providerId="AD" clId="Web-{B60D4A5D-122D-43B6-A246-7AC5543835AB}" dt="2021-10-19T04:20:25.659" v="679" actId="20577"/>
        <pc:sldMkLst>
          <pc:docMk/>
          <pc:sldMk cId="2669455670" sldId="265"/>
        </pc:sldMkLst>
        <pc:spChg chg="mod ord">
          <ac:chgData name="Hammer, Donald (hamm6866@vandals.uidaho.edu)" userId="S::hamm6866@vandals.uidaho.edu::2bc6437b-499a-40c0-93b0-cd80ea0a4bbc" providerId="AD" clId="Web-{B60D4A5D-122D-43B6-A246-7AC5543835AB}" dt="2021-10-19T04:20:25.659" v="679" actId="20577"/>
          <ac:spMkLst>
            <pc:docMk/>
            <pc:sldMk cId="2669455670" sldId="265"/>
            <ac:spMk id="2" creationId="{CA657B00-7E15-41FB-AE77-985ECF9F4DD0}"/>
          </ac:spMkLst>
        </pc:spChg>
        <pc:spChg chg="mod ord">
          <ac:chgData name="Hammer, Donald (hamm6866@vandals.uidaho.edu)" userId="S::hamm6866@vandals.uidaho.edu::2bc6437b-499a-40c0-93b0-cd80ea0a4bbc" providerId="AD" clId="Web-{B60D4A5D-122D-43B6-A246-7AC5543835AB}" dt="2021-10-19T04:15:58.581" v="660"/>
          <ac:spMkLst>
            <pc:docMk/>
            <pc:sldMk cId="2669455670" sldId="265"/>
            <ac:spMk id="3" creationId="{5B20436B-F507-420E-A462-9C43B9E96C83}"/>
          </ac:spMkLst>
        </pc:spChg>
        <pc:spChg chg="add del">
          <ac:chgData name="Hammer, Donald (hamm6866@vandals.uidaho.edu)" userId="S::hamm6866@vandals.uidaho.edu::2bc6437b-499a-40c0-93b0-cd80ea0a4bbc" providerId="AD" clId="Web-{B60D4A5D-122D-43B6-A246-7AC5543835AB}" dt="2021-10-19T04:15:58.581" v="660"/>
          <ac:spMkLst>
            <pc:docMk/>
            <pc:sldMk cId="2669455670" sldId="265"/>
            <ac:spMk id="7" creationId="{823AC064-BC96-4F32-8AE1-B2FD38754823}"/>
          </ac:spMkLst>
        </pc:spChg>
        <pc:cxnChg chg="add del">
          <ac:chgData name="Hammer, Donald (hamm6866@vandals.uidaho.edu)" userId="S::hamm6866@vandals.uidaho.edu::2bc6437b-499a-40c0-93b0-cd80ea0a4bbc" providerId="AD" clId="Web-{B60D4A5D-122D-43B6-A246-7AC5543835AB}" dt="2021-10-19T04:15:58.581" v="660"/>
          <ac:cxnSpMkLst>
            <pc:docMk/>
            <pc:sldMk cId="2669455670" sldId="265"/>
            <ac:cxnSpMk id="8" creationId="{7E7C77BC-7138-40B1-A15B-20F57A494629}"/>
          </ac:cxnSpMkLst>
        </pc:cxnChg>
        <pc:cxnChg chg="add del">
          <ac:chgData name="Hammer, Donald (hamm6866@vandals.uidaho.edu)" userId="S::hamm6866@vandals.uidaho.edu::2bc6437b-499a-40c0-93b0-cd80ea0a4bbc" providerId="AD" clId="Web-{B60D4A5D-122D-43B6-A246-7AC5543835AB}" dt="2021-10-19T04:15:58.581" v="660"/>
          <ac:cxnSpMkLst>
            <pc:docMk/>
            <pc:sldMk cId="2669455670" sldId="265"/>
            <ac:cxnSpMk id="9" creationId="{DB146403-F3D6-484B-B2ED-97F9565D0370}"/>
          </ac:cxnSpMkLst>
        </pc:cxnChg>
      </pc:sldChg>
      <pc:sldChg chg="addSp delSp modSp mod setBg modClrScheme setClrOvrMap delDesignElem chgLayout">
        <pc:chgData name="Hammer, Donald (hamm6866@vandals.uidaho.edu)" userId="S::hamm6866@vandals.uidaho.edu::2bc6437b-499a-40c0-93b0-cd80ea0a4bbc" providerId="AD" clId="Web-{B60D4A5D-122D-43B6-A246-7AC5543835AB}" dt="2021-10-19T04:15:58.581" v="660"/>
        <pc:sldMkLst>
          <pc:docMk/>
          <pc:sldMk cId="544700405" sldId="266"/>
        </pc:sldMkLst>
        <pc:spChg chg="add del">
          <ac:chgData name="Hammer, Donald (hamm6866@vandals.uidaho.edu)" userId="S::hamm6866@vandals.uidaho.edu::2bc6437b-499a-40c0-93b0-cd80ea0a4bbc" providerId="AD" clId="Web-{B60D4A5D-122D-43B6-A246-7AC5543835AB}" dt="2021-10-19T04:11:54.580" v="629"/>
          <ac:spMkLst>
            <pc:docMk/>
            <pc:sldMk cId="544700405" sldId="266"/>
            <ac:spMk id="2" creationId="{FE361055-6C7D-4FC8-91EC-44A7A276D4DB}"/>
          </ac:spMkLst>
        </pc:spChg>
        <pc:spChg chg="mod ord">
          <ac:chgData name="Hammer, Donald (hamm6866@vandals.uidaho.edu)" userId="S::hamm6866@vandals.uidaho.edu::2bc6437b-499a-40c0-93b0-cd80ea0a4bbc" providerId="AD" clId="Web-{B60D4A5D-122D-43B6-A246-7AC5543835AB}" dt="2021-10-19T04:12:29.940" v="632"/>
          <ac:spMkLst>
            <pc:docMk/>
            <pc:sldMk cId="544700405" sldId="266"/>
            <ac:spMk id="6" creationId="{D206BC58-21F1-43E1-8E1F-6BD6E9CF77EE}"/>
          </ac:spMkLst>
        </pc:spChg>
        <pc:spChg chg="add del">
          <ac:chgData name="Hammer, Donald (hamm6866@vandals.uidaho.edu)" userId="S::hamm6866@vandals.uidaho.edu::2bc6437b-499a-40c0-93b0-cd80ea0a4bbc" providerId="AD" clId="Web-{B60D4A5D-122D-43B6-A246-7AC5543835AB}" dt="2021-10-19T04:11:40.784" v="625"/>
          <ac:spMkLst>
            <pc:docMk/>
            <pc:sldMk cId="544700405" sldId="266"/>
            <ac:spMk id="11" creationId="{C7FA33FF-088D-4F16-95A2-2C64D353DEA8}"/>
          </ac:spMkLst>
        </pc:spChg>
        <pc:spChg chg="add del">
          <ac:chgData name="Hammer, Donald (hamm6866@vandals.uidaho.edu)" userId="S::hamm6866@vandals.uidaho.edu::2bc6437b-499a-40c0-93b0-cd80ea0a4bbc" providerId="AD" clId="Web-{B60D4A5D-122D-43B6-A246-7AC5543835AB}" dt="2021-10-19T04:11:40.784" v="625"/>
          <ac:spMkLst>
            <pc:docMk/>
            <pc:sldMk cId="544700405" sldId="266"/>
            <ac:spMk id="13" creationId="{A376EFB1-01CF-419F-ABF1-2AF02BBFCBD1}"/>
          </ac:spMkLst>
        </pc:spChg>
        <pc:spChg chg="add del">
          <ac:chgData name="Hammer, Donald (hamm6866@vandals.uidaho.edu)" userId="S::hamm6866@vandals.uidaho.edu::2bc6437b-499a-40c0-93b0-cd80ea0a4bbc" providerId="AD" clId="Web-{B60D4A5D-122D-43B6-A246-7AC5543835AB}" dt="2021-10-19T04:11:40.784" v="625"/>
          <ac:spMkLst>
            <pc:docMk/>
            <pc:sldMk cId="544700405" sldId="266"/>
            <ac:spMk id="15" creationId="{FF9DEA15-78BD-4750-AA18-B9F28A6D5AB8}"/>
          </ac:spMkLst>
        </pc:spChg>
        <pc:spChg chg="add del">
          <ac:chgData name="Hammer, Donald (hamm6866@vandals.uidaho.edu)" userId="S::hamm6866@vandals.uidaho.edu::2bc6437b-499a-40c0-93b0-cd80ea0a4bbc" providerId="AD" clId="Web-{B60D4A5D-122D-43B6-A246-7AC5543835AB}" dt="2021-10-19T04:12:29.940" v="632"/>
          <ac:spMkLst>
            <pc:docMk/>
            <pc:sldMk cId="544700405" sldId="266"/>
            <ac:spMk id="17" creationId="{C7FA33FF-088D-4F16-95A2-2C64D353DEA8}"/>
          </ac:spMkLst>
        </pc:spChg>
        <pc:spChg chg="add del">
          <ac:chgData name="Hammer, Donald (hamm6866@vandals.uidaho.edu)" userId="S::hamm6866@vandals.uidaho.edu::2bc6437b-499a-40c0-93b0-cd80ea0a4bbc" providerId="AD" clId="Web-{B60D4A5D-122D-43B6-A246-7AC5543835AB}" dt="2021-10-19T04:12:29.940" v="632"/>
          <ac:spMkLst>
            <pc:docMk/>
            <pc:sldMk cId="544700405" sldId="266"/>
            <ac:spMk id="18" creationId="{A376EFB1-01CF-419F-ABF1-2AF02BBFCBD1}"/>
          </ac:spMkLst>
        </pc:spChg>
        <pc:spChg chg="add del">
          <ac:chgData name="Hammer, Donald (hamm6866@vandals.uidaho.edu)" userId="S::hamm6866@vandals.uidaho.edu::2bc6437b-499a-40c0-93b0-cd80ea0a4bbc" providerId="AD" clId="Web-{B60D4A5D-122D-43B6-A246-7AC5543835AB}" dt="2021-10-19T04:12:29.940" v="632"/>
          <ac:spMkLst>
            <pc:docMk/>
            <pc:sldMk cId="544700405" sldId="266"/>
            <ac:spMk id="19" creationId="{FF9DEA15-78BD-4750-AA18-B9F28A6D5AB8}"/>
          </ac:spMkLst>
        </pc:spChg>
        <pc:spChg chg="add del">
          <ac:chgData name="Hammer, Donald (hamm6866@vandals.uidaho.edu)" userId="S::hamm6866@vandals.uidaho.edu::2bc6437b-499a-40c0-93b0-cd80ea0a4bbc" providerId="AD" clId="Web-{B60D4A5D-122D-43B6-A246-7AC5543835AB}" dt="2021-10-19T04:11:40.768" v="624"/>
          <ac:spMkLst>
            <pc:docMk/>
            <pc:sldMk cId="544700405" sldId="266"/>
            <ac:spMk id="20" creationId="{68A4132F-DEC6-4332-A00C-A11AD4519B6C}"/>
          </ac:spMkLst>
        </pc:spChg>
        <pc:spChg chg="add del">
          <ac:chgData name="Hammer, Donald (hamm6866@vandals.uidaho.edu)" userId="S::hamm6866@vandals.uidaho.edu::2bc6437b-499a-40c0-93b0-cd80ea0a4bbc" providerId="AD" clId="Web-{B60D4A5D-122D-43B6-A246-7AC5543835AB}" dt="2021-10-19T04:12:29.940" v="631"/>
          <ac:spMkLst>
            <pc:docMk/>
            <pc:sldMk cId="544700405" sldId="266"/>
            <ac:spMk id="21" creationId="{F64F6814-96D5-4463-898E-405CC0C40147}"/>
          </ac:spMkLst>
        </pc:spChg>
        <pc:spChg chg="add del">
          <ac:chgData name="Hammer, Donald (hamm6866@vandals.uidaho.edu)" userId="S::hamm6866@vandals.uidaho.edu::2bc6437b-499a-40c0-93b0-cd80ea0a4bbc" providerId="AD" clId="Web-{B60D4A5D-122D-43B6-A246-7AC5543835AB}" dt="2021-10-19T04:11:40.768" v="624"/>
          <ac:spMkLst>
            <pc:docMk/>
            <pc:sldMk cId="544700405" sldId="266"/>
            <ac:spMk id="22" creationId="{9B38642C-62C4-4E31-A5D3-BB1DD8CA3942}"/>
          </ac:spMkLst>
        </pc:spChg>
        <pc:spChg chg="add del">
          <ac:chgData name="Hammer, Donald (hamm6866@vandals.uidaho.edu)" userId="S::hamm6866@vandals.uidaho.edu::2bc6437b-499a-40c0-93b0-cd80ea0a4bbc" providerId="AD" clId="Web-{B60D4A5D-122D-43B6-A246-7AC5543835AB}" dt="2021-10-19T04:15:58.581" v="660"/>
          <ac:spMkLst>
            <pc:docMk/>
            <pc:sldMk cId="544700405" sldId="266"/>
            <ac:spMk id="23" creationId="{9A5D6D04-32E9-4AF7-BB82-DB2D0C0B478B}"/>
          </ac:spMkLst>
        </pc:spChg>
        <pc:spChg chg="add del">
          <ac:chgData name="Hammer, Donald (hamm6866@vandals.uidaho.edu)" userId="S::hamm6866@vandals.uidaho.edu::2bc6437b-499a-40c0-93b0-cd80ea0a4bbc" providerId="AD" clId="Web-{B60D4A5D-122D-43B6-A246-7AC5543835AB}" dt="2021-10-19T04:11:40.768" v="624"/>
          <ac:spMkLst>
            <pc:docMk/>
            <pc:sldMk cId="544700405" sldId="266"/>
            <ac:spMk id="24" creationId="{A9F66240-8C38-4069-A5C9-2D3FCD97EDAD}"/>
          </ac:spMkLst>
        </pc:spChg>
        <pc:spChg chg="add del">
          <ac:chgData name="Hammer, Donald (hamm6866@vandals.uidaho.edu)" userId="S::hamm6866@vandals.uidaho.edu::2bc6437b-499a-40c0-93b0-cd80ea0a4bbc" providerId="AD" clId="Web-{B60D4A5D-122D-43B6-A246-7AC5543835AB}" dt="2021-10-19T04:15:58.581" v="660"/>
          <ac:spMkLst>
            <pc:docMk/>
            <pc:sldMk cId="544700405" sldId="266"/>
            <ac:spMk id="25" creationId="{BD5BB1EC-C99A-474B-8874-52B41096D667}"/>
          </ac:spMkLst>
        </pc:spChg>
        <pc:spChg chg="add del">
          <ac:chgData name="Hammer, Donald (hamm6866@vandals.uidaho.edu)" userId="S::hamm6866@vandals.uidaho.edu::2bc6437b-499a-40c0-93b0-cd80ea0a4bbc" providerId="AD" clId="Web-{B60D4A5D-122D-43B6-A246-7AC5543835AB}" dt="2021-10-19T04:15:58.581" v="660"/>
          <ac:spMkLst>
            <pc:docMk/>
            <pc:sldMk cId="544700405" sldId="266"/>
            <ac:spMk id="28" creationId="{9C16096C-9FFA-410C-B7AC-DF791DCF1B2F}"/>
          </ac:spMkLst>
        </pc:spChg>
        <pc:picChg chg="mod ord">
          <ac:chgData name="Hammer, Donald (hamm6866@vandals.uidaho.edu)" userId="S::hamm6866@vandals.uidaho.edu::2bc6437b-499a-40c0-93b0-cd80ea0a4bbc" providerId="AD" clId="Web-{B60D4A5D-122D-43B6-A246-7AC5543835AB}" dt="2021-10-19T04:12:29.940" v="632"/>
          <ac:picMkLst>
            <pc:docMk/>
            <pc:sldMk cId="544700405" sldId="266"/>
            <ac:picMk id="4" creationId="{D669A958-C651-44A9-BAD7-4F31ED8ABB9E}"/>
          </ac:picMkLst>
        </pc:picChg>
        <pc:picChg chg="mod">
          <ac:chgData name="Hammer, Donald (hamm6866@vandals.uidaho.edu)" userId="S::hamm6866@vandals.uidaho.edu::2bc6437b-499a-40c0-93b0-cd80ea0a4bbc" providerId="AD" clId="Web-{B60D4A5D-122D-43B6-A246-7AC5543835AB}" dt="2021-10-19T04:14:57.690" v="658" actId="1076"/>
          <ac:picMkLst>
            <pc:docMk/>
            <pc:sldMk cId="544700405" sldId="266"/>
            <ac:picMk id="5" creationId="{39A0563A-73A1-4DBA-AB3F-9B9C711F98A4}"/>
          </ac:picMkLst>
        </pc:picChg>
        <pc:cxnChg chg="add del">
          <ac:chgData name="Hammer, Donald (hamm6866@vandals.uidaho.edu)" userId="S::hamm6866@vandals.uidaho.edu::2bc6437b-499a-40c0-93b0-cd80ea0a4bbc" providerId="AD" clId="Web-{B60D4A5D-122D-43B6-A246-7AC5543835AB}" dt="2021-10-19T04:12:29.940" v="631"/>
          <ac:cxnSpMkLst>
            <pc:docMk/>
            <pc:sldMk cId="544700405" sldId="266"/>
            <ac:cxnSpMk id="26" creationId="{B0EB58AB-4EF7-4CA1-8EBA-CC57F99AF8D3}"/>
          </ac:cxnSpMkLst>
        </pc:cxnChg>
      </pc:sldChg>
      <pc:sldChg chg="addSp delSp modSp new mod setBg modClrScheme chgLayout">
        <pc:chgData name="Hammer, Donald (hamm6866@vandals.uidaho.edu)" userId="S::hamm6866@vandals.uidaho.edu::2bc6437b-499a-40c0-93b0-cd80ea0a4bbc" providerId="AD" clId="Web-{B60D4A5D-122D-43B6-A246-7AC5543835AB}" dt="2021-10-19T04:37:45.940" v="693"/>
        <pc:sldMkLst>
          <pc:docMk/>
          <pc:sldMk cId="940964166" sldId="267"/>
        </pc:sldMkLst>
        <pc:spChg chg="mod ord">
          <ac:chgData name="Hammer, Donald (hamm6866@vandals.uidaho.edu)" userId="S::hamm6866@vandals.uidaho.edu::2bc6437b-499a-40c0-93b0-cd80ea0a4bbc" providerId="AD" clId="Web-{B60D4A5D-122D-43B6-A246-7AC5543835AB}" dt="2021-10-19T04:37:45.940" v="693"/>
          <ac:spMkLst>
            <pc:docMk/>
            <pc:sldMk cId="940964166" sldId="267"/>
            <ac:spMk id="2" creationId="{13252EAE-7D9F-40EE-9506-E98CB5E98D62}"/>
          </ac:spMkLst>
        </pc:spChg>
        <pc:spChg chg="mod ord">
          <ac:chgData name="Hammer, Donald (hamm6866@vandals.uidaho.edu)" userId="S::hamm6866@vandals.uidaho.edu::2bc6437b-499a-40c0-93b0-cd80ea0a4bbc" providerId="AD" clId="Web-{B60D4A5D-122D-43B6-A246-7AC5543835AB}" dt="2021-10-19T04:37:45.940" v="693"/>
          <ac:spMkLst>
            <pc:docMk/>
            <pc:sldMk cId="940964166" sldId="267"/>
            <ac:spMk id="3" creationId="{2E647786-CED6-4136-8129-736402A69357}"/>
          </ac:spMkLst>
        </pc:spChg>
        <pc:spChg chg="add del">
          <ac:chgData name="Hammer, Donald (hamm6866@vandals.uidaho.edu)" userId="S::hamm6866@vandals.uidaho.edu::2bc6437b-499a-40c0-93b0-cd80ea0a4bbc" providerId="AD" clId="Web-{B60D4A5D-122D-43B6-A246-7AC5543835AB}" dt="2021-10-19T04:37:45.940" v="693"/>
          <ac:spMkLst>
            <pc:docMk/>
            <pc:sldMk cId="940964166" sldId="267"/>
            <ac:spMk id="9" creationId="{B0792D4F-247E-46FE-85FC-881DEFA41D94}"/>
          </ac:spMkLst>
        </pc:spChg>
        <pc:spChg chg="add del">
          <ac:chgData name="Hammer, Donald (hamm6866@vandals.uidaho.edu)" userId="S::hamm6866@vandals.uidaho.edu::2bc6437b-499a-40c0-93b0-cd80ea0a4bbc" providerId="AD" clId="Web-{B60D4A5D-122D-43B6-A246-7AC5543835AB}" dt="2021-10-19T04:37:45.940" v="693"/>
          <ac:spMkLst>
            <pc:docMk/>
            <pc:sldMk cId="940964166" sldId="267"/>
            <ac:spMk id="13" creationId="{CC207D10-D28A-4E84-940A-15770F8C86EC}"/>
          </ac:spMkLst>
        </pc:spChg>
        <pc:spChg chg="add del">
          <ac:chgData name="Hammer, Donald (hamm6866@vandals.uidaho.edu)" userId="S::hamm6866@vandals.uidaho.edu::2bc6437b-499a-40c0-93b0-cd80ea0a4bbc" providerId="AD" clId="Web-{B60D4A5D-122D-43B6-A246-7AC5543835AB}" dt="2021-10-19T04:37:45.940" v="693"/>
          <ac:spMkLst>
            <pc:docMk/>
            <pc:sldMk cId="940964166" sldId="267"/>
            <ac:spMk id="14" creationId="{EBF87945-A001-489F-9D9B-7D9435F0B9CA}"/>
          </ac:spMkLst>
        </pc:spChg>
        <pc:spChg chg="add del">
          <ac:chgData name="Hammer, Donald (hamm6866@vandals.uidaho.edu)" userId="S::hamm6866@vandals.uidaho.edu::2bc6437b-499a-40c0-93b0-cd80ea0a4bbc" providerId="AD" clId="Web-{B60D4A5D-122D-43B6-A246-7AC5543835AB}" dt="2021-10-19T04:19:56.174" v="672"/>
          <ac:spMkLst>
            <pc:docMk/>
            <pc:sldMk cId="940964166" sldId="267"/>
            <ac:spMk id="16" creationId="{FF9B822F-893E-44C8-963C-64F50ACECBB2}"/>
          </ac:spMkLst>
        </pc:spChg>
        <pc:spChg chg="add del">
          <ac:chgData name="Hammer, Donald (hamm6866@vandals.uidaho.edu)" userId="S::hamm6866@vandals.uidaho.edu::2bc6437b-499a-40c0-93b0-cd80ea0a4bbc" providerId="AD" clId="Web-{B60D4A5D-122D-43B6-A246-7AC5543835AB}" dt="2021-10-19T04:19:56.174" v="672"/>
          <ac:spMkLst>
            <pc:docMk/>
            <pc:sldMk cId="940964166" sldId="267"/>
            <ac:spMk id="18" creationId="{EBF87945-A001-489F-9D9B-7D9435F0B9CA}"/>
          </ac:spMkLst>
        </pc:spChg>
        <pc:picChg chg="add mod">
          <ac:chgData name="Hammer, Donald (hamm6866@vandals.uidaho.edu)" userId="S::hamm6866@vandals.uidaho.edu::2bc6437b-499a-40c0-93b0-cd80ea0a4bbc" providerId="AD" clId="Web-{B60D4A5D-122D-43B6-A246-7AC5543835AB}" dt="2021-10-19T04:37:45.940" v="693"/>
          <ac:picMkLst>
            <pc:docMk/>
            <pc:sldMk cId="940964166" sldId="267"/>
            <ac:picMk id="4" creationId="{48036FA1-1E8B-4ACB-AECF-61E2A1316025}"/>
          </ac:picMkLst>
        </pc:picChg>
        <pc:cxnChg chg="add del">
          <ac:chgData name="Hammer, Donald (hamm6866@vandals.uidaho.edu)" userId="S::hamm6866@vandals.uidaho.edu::2bc6437b-499a-40c0-93b0-cd80ea0a4bbc" providerId="AD" clId="Web-{B60D4A5D-122D-43B6-A246-7AC5543835AB}" dt="2021-10-19T04:37:45.940" v="693"/>
          <ac:cxnSpMkLst>
            <pc:docMk/>
            <pc:sldMk cId="940964166" sldId="267"/>
            <ac:cxnSpMk id="11" creationId="{CE272F12-AF86-441A-BC1B-C014BBBF85B5}"/>
          </ac:cxnSpMkLst>
        </pc:cxnChg>
      </pc:sldChg>
      <pc:sldChg chg="addSp delSp modSp mod modClrScheme chgLayout">
        <pc:chgData name="Hammer, Donald (hamm6866@vandals.uidaho.edu)" userId="S::hamm6866@vandals.uidaho.edu::2bc6437b-499a-40c0-93b0-cd80ea0a4bbc" providerId="AD" clId="Web-{B60D4A5D-122D-43B6-A246-7AC5543835AB}" dt="2021-10-19T04:15:58.581" v="660"/>
        <pc:sldMkLst>
          <pc:docMk/>
          <pc:sldMk cId="374013451" sldId="268"/>
        </pc:sldMkLst>
        <pc:spChg chg="mod ord">
          <ac:chgData name="Hammer, Donald (hamm6866@vandals.uidaho.edu)" userId="S::hamm6866@vandals.uidaho.edu::2bc6437b-499a-40c0-93b0-cd80ea0a4bbc" providerId="AD" clId="Web-{B60D4A5D-122D-43B6-A246-7AC5543835AB}" dt="2021-10-19T04:15:58.581" v="660"/>
          <ac:spMkLst>
            <pc:docMk/>
            <pc:sldMk cId="374013451" sldId="268"/>
            <ac:spMk id="2" creationId="{0F08C42A-7FFB-44D3-887E-3F86D65E4C71}"/>
          </ac:spMkLst>
        </pc:spChg>
        <pc:spChg chg="add del mod ord">
          <ac:chgData name="Hammer, Donald (hamm6866@vandals.uidaho.edu)" userId="S::hamm6866@vandals.uidaho.edu::2bc6437b-499a-40c0-93b0-cd80ea0a4bbc" providerId="AD" clId="Web-{B60D4A5D-122D-43B6-A246-7AC5543835AB}" dt="2021-10-19T04:15:58.581" v="660"/>
          <ac:spMkLst>
            <pc:docMk/>
            <pc:sldMk cId="374013451" sldId="268"/>
            <ac:spMk id="3" creationId="{765F63DA-A64F-43D8-8064-2C184E3D4DB6}"/>
          </ac:spMkLst>
        </pc:spChg>
        <pc:picChg chg="add del mod ord">
          <ac:chgData name="Hammer, Donald (hamm6866@vandals.uidaho.edu)" userId="S::hamm6866@vandals.uidaho.edu::2bc6437b-499a-40c0-93b0-cd80ea0a4bbc" providerId="AD" clId="Web-{B60D4A5D-122D-43B6-A246-7AC5543835AB}" dt="2021-10-19T04:07:04.862" v="565"/>
          <ac:picMkLst>
            <pc:docMk/>
            <pc:sldMk cId="374013451" sldId="268"/>
            <ac:picMk id="4" creationId="{24179DD2-81FA-4FAA-B786-0023063D794E}"/>
          </ac:picMkLst>
        </pc:picChg>
      </pc:sldChg>
      <pc:sldChg chg="addSp delSp modSp new mod setBg modClrScheme chgLayout">
        <pc:chgData name="Hammer, Donald (hamm6866@vandals.uidaho.edu)" userId="S::hamm6866@vandals.uidaho.edu::2bc6437b-499a-40c0-93b0-cd80ea0a4bbc" providerId="AD" clId="Web-{B60D4A5D-122D-43B6-A246-7AC5543835AB}" dt="2021-10-19T04:20:03.940" v="673"/>
        <pc:sldMkLst>
          <pc:docMk/>
          <pc:sldMk cId="2253507720" sldId="269"/>
        </pc:sldMkLst>
        <pc:spChg chg="mod ord">
          <ac:chgData name="Hammer, Donald (hamm6866@vandals.uidaho.edu)" userId="S::hamm6866@vandals.uidaho.edu::2bc6437b-499a-40c0-93b0-cd80ea0a4bbc" providerId="AD" clId="Web-{B60D4A5D-122D-43B6-A246-7AC5543835AB}" dt="2021-10-19T04:20:03.940" v="673"/>
          <ac:spMkLst>
            <pc:docMk/>
            <pc:sldMk cId="2253507720" sldId="269"/>
            <ac:spMk id="2" creationId="{EA930EC2-6ED7-4257-B357-A5EC966DB498}"/>
          </ac:spMkLst>
        </pc:spChg>
        <pc:spChg chg="mod ord">
          <ac:chgData name="Hammer, Donald (hamm6866@vandals.uidaho.edu)" userId="S::hamm6866@vandals.uidaho.edu::2bc6437b-499a-40c0-93b0-cd80ea0a4bbc" providerId="AD" clId="Web-{B60D4A5D-122D-43B6-A246-7AC5543835AB}" dt="2021-10-19T04:20:03.940" v="673"/>
          <ac:spMkLst>
            <pc:docMk/>
            <pc:sldMk cId="2253507720" sldId="269"/>
            <ac:spMk id="3" creationId="{AF83B391-52F9-4B3A-B152-AD277827599F}"/>
          </ac:spMkLst>
        </pc:spChg>
        <pc:spChg chg="add del">
          <ac:chgData name="Hammer, Donald (hamm6866@vandals.uidaho.edu)" userId="S::hamm6866@vandals.uidaho.edu::2bc6437b-499a-40c0-93b0-cd80ea0a4bbc" providerId="AD" clId="Web-{B60D4A5D-122D-43B6-A246-7AC5543835AB}" dt="2021-10-19T04:19:25.065" v="667"/>
          <ac:spMkLst>
            <pc:docMk/>
            <pc:sldMk cId="2253507720" sldId="269"/>
            <ac:spMk id="11" creationId="{5E52985E-2553-471E-82AA-5ED7A329890A}"/>
          </ac:spMkLst>
        </pc:spChg>
        <pc:spChg chg="add del">
          <ac:chgData name="Hammer, Donald (hamm6866@vandals.uidaho.edu)" userId="S::hamm6866@vandals.uidaho.edu::2bc6437b-499a-40c0-93b0-cd80ea0a4bbc" providerId="AD" clId="Web-{B60D4A5D-122D-43B6-A246-7AC5543835AB}" dt="2021-10-19T04:19:33.253" v="670"/>
          <ac:spMkLst>
            <pc:docMk/>
            <pc:sldMk cId="2253507720" sldId="269"/>
            <ac:spMk id="18" creationId="{746E2A38-ACC8-44E6-85E2-A79CBAF15174}"/>
          </ac:spMkLst>
        </pc:spChg>
        <pc:spChg chg="add del">
          <ac:chgData name="Hammer, Donald (hamm6866@vandals.uidaho.edu)" userId="S::hamm6866@vandals.uidaho.edu::2bc6437b-499a-40c0-93b0-cd80ea0a4bbc" providerId="AD" clId="Web-{B60D4A5D-122D-43B6-A246-7AC5543835AB}" dt="2021-10-19T04:20:03.940" v="673"/>
          <ac:spMkLst>
            <pc:docMk/>
            <pc:sldMk cId="2253507720" sldId="269"/>
            <ac:spMk id="20" creationId="{746E2A38-ACC8-44E6-85E2-A79CBAF15174}"/>
          </ac:spMkLst>
        </pc:spChg>
        <pc:spChg chg="add del">
          <ac:chgData name="Hammer, Donald (hamm6866@vandals.uidaho.edu)" userId="S::hamm6866@vandals.uidaho.edu::2bc6437b-499a-40c0-93b0-cd80ea0a4bbc" providerId="AD" clId="Web-{B60D4A5D-122D-43B6-A246-7AC5543835AB}" dt="2021-10-19T04:19:33.237" v="669"/>
          <ac:spMkLst>
            <pc:docMk/>
            <pc:sldMk cId="2253507720" sldId="269"/>
            <ac:spMk id="23" creationId="{746E2A38-ACC8-44E6-85E2-A79CBAF15174}"/>
          </ac:spMkLst>
        </pc:spChg>
        <pc:spChg chg="add">
          <ac:chgData name="Hammer, Donald (hamm6866@vandals.uidaho.edu)" userId="S::hamm6866@vandals.uidaho.edu::2bc6437b-499a-40c0-93b0-cd80ea0a4bbc" providerId="AD" clId="Web-{B60D4A5D-122D-43B6-A246-7AC5543835AB}" dt="2021-10-19T04:20:03.940" v="673"/>
          <ac:spMkLst>
            <pc:docMk/>
            <pc:sldMk cId="2253507720" sldId="269"/>
            <ac:spMk id="25" creationId="{746E2A38-ACC8-44E6-85E2-A79CBAF15174}"/>
          </ac:spMkLst>
        </pc:spChg>
        <pc:picChg chg="add mod ord">
          <ac:chgData name="Hammer, Donald (hamm6866@vandals.uidaho.edu)" userId="S::hamm6866@vandals.uidaho.edu::2bc6437b-499a-40c0-93b0-cd80ea0a4bbc" providerId="AD" clId="Web-{B60D4A5D-122D-43B6-A246-7AC5543835AB}" dt="2021-10-19T04:20:03.940" v="673"/>
          <ac:picMkLst>
            <pc:docMk/>
            <pc:sldMk cId="2253507720" sldId="269"/>
            <ac:picMk id="4" creationId="{D0ABE218-8354-41B7-8DFA-AD29DB8A107C}"/>
          </ac:picMkLst>
        </pc:picChg>
        <pc:picChg chg="add del mod">
          <ac:chgData name="Hammer, Donald (hamm6866@vandals.uidaho.edu)" userId="S::hamm6866@vandals.uidaho.edu::2bc6437b-499a-40c0-93b0-cd80ea0a4bbc" providerId="AD" clId="Web-{B60D4A5D-122D-43B6-A246-7AC5543835AB}" dt="2021-10-19T01:47:41.530" v="503"/>
          <ac:picMkLst>
            <pc:docMk/>
            <pc:sldMk cId="2253507720" sldId="269"/>
            <ac:picMk id="5" creationId="{4B0890A9-74BE-4442-9B5D-04EE49448D9A}"/>
          </ac:picMkLst>
        </pc:picChg>
        <pc:picChg chg="add mod">
          <ac:chgData name="Hammer, Donald (hamm6866@vandals.uidaho.edu)" userId="S::hamm6866@vandals.uidaho.edu::2bc6437b-499a-40c0-93b0-cd80ea0a4bbc" providerId="AD" clId="Web-{B60D4A5D-122D-43B6-A246-7AC5543835AB}" dt="2021-10-19T04:20:03.940" v="673"/>
          <ac:picMkLst>
            <pc:docMk/>
            <pc:sldMk cId="2253507720" sldId="269"/>
            <ac:picMk id="6" creationId="{7BCC7FC6-4C5F-4A71-869B-0A810A7033EB}"/>
          </ac:picMkLst>
        </pc:picChg>
        <pc:cxnChg chg="add del">
          <ac:chgData name="Hammer, Donald (hamm6866@vandals.uidaho.edu)" userId="S::hamm6866@vandals.uidaho.edu::2bc6437b-499a-40c0-93b0-cd80ea0a4bbc" providerId="AD" clId="Web-{B60D4A5D-122D-43B6-A246-7AC5543835AB}" dt="2021-10-19T04:19:25.065" v="667"/>
          <ac:cxnSpMkLst>
            <pc:docMk/>
            <pc:sldMk cId="2253507720" sldId="269"/>
            <ac:cxnSpMk id="13" creationId="{DAE3ABC6-4042-4293-A7DF-F01181363B7E}"/>
          </ac:cxnSpMkLst>
        </pc:cxnChg>
      </pc:sldChg>
      <pc:sldChg chg="modSp mod modClrScheme chgLayout">
        <pc:chgData name="Hammer, Donald (hamm6866@vandals.uidaho.edu)" userId="S::hamm6866@vandals.uidaho.edu::2bc6437b-499a-40c0-93b0-cd80ea0a4bbc" providerId="AD" clId="Web-{B60D4A5D-122D-43B6-A246-7AC5543835AB}" dt="2021-10-19T04:15:58.581" v="660"/>
        <pc:sldMkLst>
          <pc:docMk/>
          <pc:sldMk cId="528211792" sldId="270"/>
        </pc:sldMkLst>
        <pc:spChg chg="mod ord">
          <ac:chgData name="Hammer, Donald (hamm6866@vandals.uidaho.edu)" userId="S::hamm6866@vandals.uidaho.edu::2bc6437b-499a-40c0-93b0-cd80ea0a4bbc" providerId="AD" clId="Web-{B60D4A5D-122D-43B6-A246-7AC5543835AB}" dt="2021-10-19T04:15:58.581" v="660"/>
          <ac:spMkLst>
            <pc:docMk/>
            <pc:sldMk cId="528211792" sldId="270"/>
            <ac:spMk id="2" creationId="{9B58C44A-6764-4B36-8A53-F1C6BFCA2D52}"/>
          </ac:spMkLst>
        </pc:spChg>
        <pc:spChg chg="mod ord">
          <ac:chgData name="Hammer, Donald (hamm6866@vandals.uidaho.edu)" userId="S::hamm6866@vandals.uidaho.edu::2bc6437b-499a-40c0-93b0-cd80ea0a4bbc" providerId="AD" clId="Web-{B60D4A5D-122D-43B6-A246-7AC5543835AB}" dt="2021-10-19T04:15:58.581" v="660"/>
          <ac:spMkLst>
            <pc:docMk/>
            <pc:sldMk cId="528211792" sldId="270"/>
            <ac:spMk id="3" creationId="{89274EEE-7FF4-43D2-AB45-4E09F3A7E559}"/>
          </ac:spMkLst>
        </pc:spChg>
      </pc:sldChg>
      <pc:sldChg chg="modSp new mod modClrScheme chgLayout">
        <pc:chgData name="Hammer, Donald (hamm6866@vandals.uidaho.edu)" userId="S::hamm6866@vandals.uidaho.edu::2bc6437b-499a-40c0-93b0-cd80ea0a4bbc" providerId="AD" clId="Web-{B60D4A5D-122D-43B6-A246-7AC5543835AB}" dt="2021-10-19T04:15:58.581" v="660"/>
        <pc:sldMkLst>
          <pc:docMk/>
          <pc:sldMk cId="1696291475" sldId="271"/>
        </pc:sldMkLst>
        <pc:spChg chg="mod ord">
          <ac:chgData name="Hammer, Donald (hamm6866@vandals.uidaho.edu)" userId="S::hamm6866@vandals.uidaho.edu::2bc6437b-499a-40c0-93b0-cd80ea0a4bbc" providerId="AD" clId="Web-{B60D4A5D-122D-43B6-A246-7AC5543835AB}" dt="2021-10-19T04:15:58.581" v="660"/>
          <ac:spMkLst>
            <pc:docMk/>
            <pc:sldMk cId="1696291475" sldId="271"/>
            <ac:spMk id="2" creationId="{66C26BED-17CE-4872-82F5-A1D7CC9EA286}"/>
          </ac:spMkLst>
        </pc:spChg>
        <pc:spChg chg="mod ord">
          <ac:chgData name="Hammer, Donald (hamm6866@vandals.uidaho.edu)" userId="S::hamm6866@vandals.uidaho.edu::2bc6437b-499a-40c0-93b0-cd80ea0a4bbc" providerId="AD" clId="Web-{B60D4A5D-122D-43B6-A246-7AC5543835AB}" dt="2021-10-19T04:15:58.581" v="660"/>
          <ac:spMkLst>
            <pc:docMk/>
            <pc:sldMk cId="1696291475" sldId="271"/>
            <ac:spMk id="3" creationId="{49AEBC74-B381-40D5-B2CD-2DCB52700816}"/>
          </ac:spMkLst>
        </pc:spChg>
      </pc:sldChg>
      <pc:sldChg chg="modSp new del mod modClrScheme chgLayout">
        <pc:chgData name="Hammer, Donald (hamm6866@vandals.uidaho.edu)" userId="S::hamm6866@vandals.uidaho.edu::2bc6437b-499a-40c0-93b0-cd80ea0a4bbc" providerId="AD" clId="Web-{B60D4A5D-122D-43B6-A246-7AC5543835AB}" dt="2021-10-19T04:36:43.909" v="680"/>
        <pc:sldMkLst>
          <pc:docMk/>
          <pc:sldMk cId="2009017574" sldId="272"/>
        </pc:sldMkLst>
        <pc:spChg chg="mod ord">
          <ac:chgData name="Hammer, Donald (hamm6866@vandals.uidaho.edu)" userId="S::hamm6866@vandals.uidaho.edu::2bc6437b-499a-40c0-93b0-cd80ea0a4bbc" providerId="AD" clId="Web-{B60D4A5D-122D-43B6-A246-7AC5543835AB}" dt="2021-10-19T04:15:58.581" v="660"/>
          <ac:spMkLst>
            <pc:docMk/>
            <pc:sldMk cId="2009017574" sldId="272"/>
            <ac:spMk id="2" creationId="{C6428333-FF07-416C-BC6B-880C87DC55FD}"/>
          </ac:spMkLst>
        </pc:spChg>
        <pc:spChg chg="mod ord">
          <ac:chgData name="Hammer, Donald (hamm6866@vandals.uidaho.edu)" userId="S::hamm6866@vandals.uidaho.edu::2bc6437b-499a-40c0-93b0-cd80ea0a4bbc" providerId="AD" clId="Web-{B60D4A5D-122D-43B6-A246-7AC5543835AB}" dt="2021-10-19T04:15:58.581" v="660"/>
          <ac:spMkLst>
            <pc:docMk/>
            <pc:sldMk cId="2009017574" sldId="272"/>
            <ac:spMk id="3" creationId="{5CF654A4-5AA5-43B8-8660-D41241E20135}"/>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787488029" sldId="273"/>
        </pc:sldMkLst>
        <pc:spChg chg="mod ord">
          <ac:chgData name="Hammer, Donald (hamm6866@vandals.uidaho.edu)" userId="S::hamm6866@vandals.uidaho.edu::2bc6437b-499a-40c0-93b0-cd80ea0a4bbc" providerId="AD" clId="Web-{B60D4A5D-122D-43B6-A246-7AC5543835AB}" dt="2021-10-19T04:15:58.581" v="660"/>
          <ac:spMkLst>
            <pc:docMk/>
            <pc:sldMk cId="1787488029" sldId="273"/>
            <ac:spMk id="66562" creationId="{F875A3BF-5747-4C9D-B11B-63FF031E1B57}"/>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920955593" sldId="274"/>
        </pc:sldMkLst>
        <pc:spChg chg="mod ord">
          <ac:chgData name="Hammer, Donald (hamm6866@vandals.uidaho.edu)" userId="S::hamm6866@vandals.uidaho.edu::2bc6437b-499a-40c0-93b0-cd80ea0a4bbc" providerId="AD" clId="Web-{B60D4A5D-122D-43B6-A246-7AC5543835AB}" dt="2021-10-19T04:15:58.581" v="660"/>
          <ac:spMkLst>
            <pc:docMk/>
            <pc:sldMk cId="920955593" sldId="274"/>
            <ac:spMk id="64514" creationId="{AA655C49-F3AD-4974-91A2-2AA7EC39AE47}"/>
          </ac:spMkLst>
        </pc:spChg>
        <pc:spChg chg="mod ord">
          <ac:chgData name="Hammer, Donald (hamm6866@vandals.uidaho.edu)" userId="S::hamm6866@vandals.uidaho.edu::2bc6437b-499a-40c0-93b0-cd80ea0a4bbc" providerId="AD" clId="Web-{B60D4A5D-122D-43B6-A246-7AC5543835AB}" dt="2021-10-19T04:15:58.581" v="660"/>
          <ac:spMkLst>
            <pc:docMk/>
            <pc:sldMk cId="920955593" sldId="274"/>
            <ac:spMk id="259075" creationId="{98A01CFB-574D-439E-9AB4-D10F92A378B8}"/>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220584577" sldId="275"/>
        </pc:sldMkLst>
        <pc:spChg chg="mod ord">
          <ac:chgData name="Hammer, Donald (hamm6866@vandals.uidaho.edu)" userId="S::hamm6866@vandals.uidaho.edu::2bc6437b-499a-40c0-93b0-cd80ea0a4bbc" providerId="AD" clId="Web-{B60D4A5D-122D-43B6-A246-7AC5543835AB}" dt="2021-10-19T04:15:58.581" v="660"/>
          <ac:spMkLst>
            <pc:docMk/>
            <pc:sldMk cId="2220584577" sldId="275"/>
            <ac:spMk id="62466" creationId="{BE7CED2D-31D7-4696-B479-1B8430E76869}"/>
          </ac:spMkLst>
        </pc:spChg>
        <pc:spChg chg="mod ord">
          <ac:chgData name="Hammer, Donald (hamm6866@vandals.uidaho.edu)" userId="S::hamm6866@vandals.uidaho.edu::2bc6437b-499a-40c0-93b0-cd80ea0a4bbc" providerId="AD" clId="Web-{B60D4A5D-122D-43B6-A246-7AC5543835AB}" dt="2021-10-19T04:15:58.581" v="660"/>
          <ac:spMkLst>
            <pc:docMk/>
            <pc:sldMk cId="2220584577" sldId="275"/>
            <ac:spMk id="258051" creationId="{C74E045F-A3DB-48D0-922E-2E52A38DC1E6}"/>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496819814" sldId="276"/>
        </pc:sldMkLst>
        <pc:spChg chg="mod ord">
          <ac:chgData name="Hammer, Donald (hamm6866@vandals.uidaho.edu)" userId="S::hamm6866@vandals.uidaho.edu::2bc6437b-499a-40c0-93b0-cd80ea0a4bbc" providerId="AD" clId="Web-{B60D4A5D-122D-43B6-A246-7AC5543835AB}" dt="2021-10-19T04:15:58.581" v="660"/>
          <ac:spMkLst>
            <pc:docMk/>
            <pc:sldMk cId="1496819814" sldId="276"/>
            <ac:spMk id="60418" creationId="{FC1A0E60-FB0F-4601-928F-3339A8C1C870}"/>
          </ac:spMkLst>
        </pc:spChg>
        <pc:spChg chg="mod ord">
          <ac:chgData name="Hammer, Donald (hamm6866@vandals.uidaho.edu)" userId="S::hamm6866@vandals.uidaho.edu::2bc6437b-499a-40c0-93b0-cd80ea0a4bbc" providerId="AD" clId="Web-{B60D4A5D-122D-43B6-A246-7AC5543835AB}" dt="2021-10-19T04:15:58.581" v="660"/>
          <ac:spMkLst>
            <pc:docMk/>
            <pc:sldMk cId="1496819814" sldId="276"/>
            <ac:spMk id="257027" creationId="{C6C0B1DB-8106-4799-9490-096B4449AD7A}"/>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139673091" sldId="277"/>
        </pc:sldMkLst>
        <pc:spChg chg="mod ord">
          <ac:chgData name="Hammer, Donald (hamm6866@vandals.uidaho.edu)" userId="S::hamm6866@vandals.uidaho.edu::2bc6437b-499a-40c0-93b0-cd80ea0a4bbc" providerId="AD" clId="Web-{B60D4A5D-122D-43B6-A246-7AC5543835AB}" dt="2021-10-19T04:15:58.581" v="660"/>
          <ac:spMkLst>
            <pc:docMk/>
            <pc:sldMk cId="1139673091" sldId="277"/>
            <ac:spMk id="58370" creationId="{1754ED2D-567D-4809-9D72-CBFCB6EFD3AD}"/>
          </ac:spMkLst>
        </pc:spChg>
        <pc:spChg chg="mod ord">
          <ac:chgData name="Hammer, Donald (hamm6866@vandals.uidaho.edu)" userId="S::hamm6866@vandals.uidaho.edu::2bc6437b-499a-40c0-93b0-cd80ea0a4bbc" providerId="AD" clId="Web-{B60D4A5D-122D-43B6-A246-7AC5543835AB}" dt="2021-10-19T04:15:58.581" v="660"/>
          <ac:spMkLst>
            <pc:docMk/>
            <pc:sldMk cId="1139673091" sldId="277"/>
            <ac:spMk id="254980" creationId="{2E67EBFE-081A-4A8F-BEB1-4D876E79F941}"/>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1139673091" sldId="277"/>
            <ac:graphicFrameMk id="58371" creationId="{99139674-C766-42CB-9CB0-A7FCF605E5FB}"/>
          </ac:graphicFrameMkLst>
        </pc:graphicFrameChg>
        <pc:graphicFrameChg chg="mod ord">
          <ac:chgData name="Hammer, Donald (hamm6866@vandals.uidaho.edu)" userId="S::hamm6866@vandals.uidaho.edu::2bc6437b-499a-40c0-93b0-cd80ea0a4bbc" providerId="AD" clId="Web-{B60D4A5D-122D-43B6-A246-7AC5543835AB}" dt="2021-10-19T04:15:58.581" v="660"/>
          <ac:graphicFrameMkLst>
            <pc:docMk/>
            <pc:sldMk cId="1139673091" sldId="277"/>
            <ac:graphicFrameMk id="254985" creationId="{EC75EADB-04E1-4E9F-B93F-73F953A981DC}"/>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853850989" sldId="278"/>
        </pc:sldMkLst>
        <pc:spChg chg="mod ord">
          <ac:chgData name="Hammer, Donald (hamm6866@vandals.uidaho.edu)" userId="S::hamm6866@vandals.uidaho.edu::2bc6437b-499a-40c0-93b0-cd80ea0a4bbc" providerId="AD" clId="Web-{B60D4A5D-122D-43B6-A246-7AC5543835AB}" dt="2021-10-19T04:15:58.581" v="660"/>
          <ac:spMkLst>
            <pc:docMk/>
            <pc:sldMk cId="2853850989" sldId="278"/>
            <ac:spMk id="56322" creationId="{3F63003A-0E08-4E3B-9AA3-12E69B5F0BEC}"/>
          </ac:spMkLst>
        </pc:spChg>
        <pc:spChg chg="mod ord">
          <ac:chgData name="Hammer, Donald (hamm6866@vandals.uidaho.edu)" userId="S::hamm6866@vandals.uidaho.edu::2bc6437b-499a-40c0-93b0-cd80ea0a4bbc" providerId="AD" clId="Web-{B60D4A5D-122D-43B6-A246-7AC5543835AB}" dt="2021-10-19T04:15:58.581" v="660"/>
          <ac:spMkLst>
            <pc:docMk/>
            <pc:sldMk cId="2853850989" sldId="278"/>
            <ac:spMk id="250883" creationId="{03B5B69C-F2B1-4BC3-9724-26C7A4AF4A30}"/>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789857568" sldId="279"/>
        </pc:sldMkLst>
        <pc:spChg chg="mod ord">
          <ac:chgData name="Hammer, Donald (hamm6866@vandals.uidaho.edu)" userId="S::hamm6866@vandals.uidaho.edu::2bc6437b-499a-40c0-93b0-cd80ea0a4bbc" providerId="AD" clId="Web-{B60D4A5D-122D-43B6-A246-7AC5543835AB}" dt="2021-10-19T04:15:58.581" v="660"/>
          <ac:spMkLst>
            <pc:docMk/>
            <pc:sldMk cId="1789857568" sldId="279"/>
            <ac:spMk id="33795" creationId="{1C871C1E-F8CB-460B-8AB2-929BE72099A5}"/>
          </ac:spMkLst>
        </pc:spChg>
        <pc:spChg chg="mod ord">
          <ac:chgData name="Hammer, Donald (hamm6866@vandals.uidaho.edu)" userId="S::hamm6866@vandals.uidaho.edu::2bc6437b-499a-40c0-93b0-cd80ea0a4bbc" providerId="AD" clId="Web-{B60D4A5D-122D-43B6-A246-7AC5543835AB}" dt="2021-10-19T04:15:58.581" v="660"/>
          <ac:spMkLst>
            <pc:docMk/>
            <pc:sldMk cId="1789857568" sldId="279"/>
            <ac:spMk id="54274" creationId="{07E2DEE1-7CA2-432E-A5E6-F79B0A23BCEF}"/>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073757271" sldId="280"/>
        </pc:sldMkLst>
        <pc:spChg chg="mod ord">
          <ac:chgData name="Hammer, Donald (hamm6866@vandals.uidaho.edu)" userId="S::hamm6866@vandals.uidaho.edu::2bc6437b-499a-40c0-93b0-cd80ea0a4bbc" providerId="AD" clId="Web-{B60D4A5D-122D-43B6-A246-7AC5543835AB}" dt="2021-10-19T04:15:58.581" v="660"/>
          <ac:spMkLst>
            <pc:docMk/>
            <pc:sldMk cId="3073757271" sldId="280"/>
            <ac:spMk id="52226" creationId="{E7B0CEFD-9298-44D7-B38A-46CAF69AA692}"/>
          </ac:spMkLst>
        </pc:spChg>
        <pc:spChg chg="mod ord">
          <ac:chgData name="Hammer, Donald (hamm6866@vandals.uidaho.edu)" userId="S::hamm6866@vandals.uidaho.edu::2bc6437b-499a-40c0-93b0-cd80ea0a4bbc" providerId="AD" clId="Web-{B60D4A5D-122D-43B6-A246-7AC5543835AB}" dt="2021-10-19T04:15:58.581" v="660"/>
          <ac:spMkLst>
            <pc:docMk/>
            <pc:sldMk cId="3073757271" sldId="280"/>
            <ac:spMk id="52228" creationId="{F0954473-D745-4D23-867F-B16F6C9E6BC0}"/>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3073757271" sldId="280"/>
            <ac:graphicFrameMk id="246790" creationId="{47653DAC-CBB7-4295-861E-087736395EDE}"/>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094031752" sldId="281"/>
        </pc:sldMkLst>
        <pc:spChg chg="mod ord">
          <ac:chgData name="Hammer, Donald (hamm6866@vandals.uidaho.edu)" userId="S::hamm6866@vandals.uidaho.edu::2bc6437b-499a-40c0-93b0-cd80ea0a4bbc" providerId="AD" clId="Web-{B60D4A5D-122D-43B6-A246-7AC5543835AB}" dt="2021-10-19T04:15:58.581" v="660"/>
          <ac:spMkLst>
            <pc:docMk/>
            <pc:sldMk cId="4094031752" sldId="281"/>
            <ac:spMk id="51202" creationId="{F04D5E8F-3DCA-448D-9D7C-144339C8194E}"/>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826145492" sldId="282"/>
        </pc:sldMkLst>
        <pc:spChg chg="mod ord">
          <ac:chgData name="Hammer, Donald (hamm6866@vandals.uidaho.edu)" userId="S::hamm6866@vandals.uidaho.edu::2bc6437b-499a-40c0-93b0-cd80ea0a4bbc" providerId="AD" clId="Web-{B60D4A5D-122D-43B6-A246-7AC5543835AB}" dt="2021-10-19T04:15:58.581" v="660"/>
          <ac:spMkLst>
            <pc:docMk/>
            <pc:sldMk cId="2826145492" sldId="282"/>
            <ac:spMk id="31747" creationId="{D09E5851-E7AD-42C7-A3DE-ABF54274BED7}"/>
          </ac:spMkLst>
        </pc:spChg>
        <pc:spChg chg="mod ord">
          <ac:chgData name="Hammer, Donald (hamm6866@vandals.uidaho.edu)" userId="S::hamm6866@vandals.uidaho.edu::2bc6437b-499a-40c0-93b0-cd80ea0a4bbc" providerId="AD" clId="Web-{B60D4A5D-122D-43B6-A246-7AC5543835AB}" dt="2021-10-19T04:15:58.581" v="660"/>
          <ac:spMkLst>
            <pc:docMk/>
            <pc:sldMk cId="2826145492" sldId="282"/>
            <ac:spMk id="31748" creationId="{79B600C4-6C91-42D1-AEF8-CE05B4B99737}"/>
          </ac:spMkLst>
        </pc:spChg>
        <pc:spChg chg="mod ord">
          <ac:chgData name="Hammer, Donald (hamm6866@vandals.uidaho.edu)" userId="S::hamm6866@vandals.uidaho.edu::2bc6437b-499a-40c0-93b0-cd80ea0a4bbc" providerId="AD" clId="Web-{B60D4A5D-122D-43B6-A246-7AC5543835AB}" dt="2021-10-19T04:15:58.581" v="660"/>
          <ac:spMkLst>
            <pc:docMk/>
            <pc:sldMk cId="2826145492" sldId="282"/>
            <ac:spMk id="49155" creationId="{DF5346D1-7A78-4335-9C0B-A158E63F9F2F}"/>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421419276" sldId="283"/>
        </pc:sldMkLst>
        <pc:spChg chg="mod ord">
          <ac:chgData name="Hammer, Donald (hamm6866@vandals.uidaho.edu)" userId="S::hamm6866@vandals.uidaho.edu::2bc6437b-499a-40c0-93b0-cd80ea0a4bbc" providerId="AD" clId="Web-{B60D4A5D-122D-43B6-A246-7AC5543835AB}" dt="2021-10-19T04:15:58.581" v="660"/>
          <ac:spMkLst>
            <pc:docMk/>
            <pc:sldMk cId="1421419276" sldId="283"/>
            <ac:spMk id="47106" creationId="{A7E0734F-B28E-428F-994F-3C6FFB96D027}"/>
          </ac:spMkLst>
        </pc:spChg>
        <pc:spChg chg="mod ord">
          <ac:chgData name="Hammer, Donald (hamm6866@vandals.uidaho.edu)" userId="S::hamm6866@vandals.uidaho.edu::2bc6437b-499a-40c0-93b0-cd80ea0a4bbc" providerId="AD" clId="Web-{B60D4A5D-122D-43B6-A246-7AC5543835AB}" dt="2021-10-19T04:15:58.581" v="660"/>
          <ac:spMkLst>
            <pc:docMk/>
            <pc:sldMk cId="1421419276" sldId="283"/>
            <ac:spMk id="243715" creationId="{EDFA268D-CC66-4EE2-A718-922BAC37F3A6}"/>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226610505" sldId="284"/>
        </pc:sldMkLst>
        <pc:spChg chg="mod ord">
          <ac:chgData name="Hammer, Donald (hamm6866@vandals.uidaho.edu)" userId="S::hamm6866@vandals.uidaho.edu::2bc6437b-499a-40c0-93b0-cd80ea0a4bbc" providerId="AD" clId="Web-{B60D4A5D-122D-43B6-A246-7AC5543835AB}" dt="2021-10-19T04:15:58.581" v="660"/>
          <ac:spMkLst>
            <pc:docMk/>
            <pc:sldMk cId="1226610505" sldId="284"/>
            <ac:spMk id="45058" creationId="{B19874EC-99D3-42CC-834E-CDE244CCFE90}"/>
          </ac:spMkLst>
        </pc:spChg>
        <pc:spChg chg="mod ord">
          <ac:chgData name="Hammer, Donald (hamm6866@vandals.uidaho.edu)" userId="S::hamm6866@vandals.uidaho.edu::2bc6437b-499a-40c0-93b0-cd80ea0a4bbc" providerId="AD" clId="Web-{B60D4A5D-122D-43B6-A246-7AC5543835AB}" dt="2021-10-19T04:15:58.581" v="660"/>
          <ac:spMkLst>
            <pc:docMk/>
            <pc:sldMk cId="1226610505" sldId="284"/>
            <ac:spMk id="240643" creationId="{69578C4D-6D64-4538-B6D6-431EBDC04ED4}"/>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189662293" sldId="285"/>
        </pc:sldMkLst>
        <pc:spChg chg="mod ord">
          <ac:chgData name="Hammer, Donald (hamm6866@vandals.uidaho.edu)" userId="S::hamm6866@vandals.uidaho.edu::2bc6437b-499a-40c0-93b0-cd80ea0a4bbc" providerId="AD" clId="Web-{B60D4A5D-122D-43B6-A246-7AC5543835AB}" dt="2021-10-19T04:15:58.581" v="660"/>
          <ac:spMkLst>
            <pc:docMk/>
            <pc:sldMk cId="4189662293" sldId="285"/>
            <ac:spMk id="43010" creationId="{3DB6BA51-7B28-4D7B-B5EF-B638E5D91A61}"/>
          </ac:spMkLst>
        </pc:spChg>
        <pc:spChg chg="mod ord">
          <ac:chgData name="Hammer, Donald (hamm6866@vandals.uidaho.edu)" userId="S::hamm6866@vandals.uidaho.edu::2bc6437b-499a-40c0-93b0-cd80ea0a4bbc" providerId="AD" clId="Web-{B60D4A5D-122D-43B6-A246-7AC5543835AB}" dt="2021-10-19T04:15:58.581" v="660"/>
          <ac:spMkLst>
            <pc:docMk/>
            <pc:sldMk cId="4189662293" sldId="285"/>
            <ac:spMk id="242691" creationId="{DFEE9008-AFA0-4AE0-927E-B77027BF3421}"/>
          </ac:spMkLst>
        </pc:spChg>
      </pc:sldChg>
      <pc:sldChg chg="modSp add mod modClrScheme chgLayout">
        <pc:chgData name="Hammer, Donald (hamm6866@vandals.uidaho.edu)" userId="S::hamm6866@vandals.uidaho.edu::2bc6437b-499a-40c0-93b0-cd80ea0a4bbc" providerId="AD" clId="Web-{B60D4A5D-122D-43B6-A246-7AC5543835AB}" dt="2021-10-19T06:26:52.485" v="1008" actId="20577"/>
        <pc:sldMkLst>
          <pc:docMk/>
          <pc:sldMk cId="1280445955" sldId="286"/>
        </pc:sldMkLst>
        <pc:spChg chg="mod ord">
          <ac:chgData name="Hammer, Donald (hamm6866@vandals.uidaho.edu)" userId="S::hamm6866@vandals.uidaho.edu::2bc6437b-499a-40c0-93b0-cd80ea0a4bbc" providerId="AD" clId="Web-{B60D4A5D-122D-43B6-A246-7AC5543835AB}" dt="2021-10-19T04:15:58.581" v="660"/>
          <ac:spMkLst>
            <pc:docMk/>
            <pc:sldMk cId="1280445955" sldId="286"/>
            <ac:spMk id="40962" creationId="{1A50045B-547D-49D4-A02A-E9B3DB07EE5D}"/>
          </ac:spMkLst>
        </pc:spChg>
        <pc:spChg chg="mod ord">
          <ac:chgData name="Hammer, Donald (hamm6866@vandals.uidaho.edu)" userId="S::hamm6866@vandals.uidaho.edu::2bc6437b-499a-40c0-93b0-cd80ea0a4bbc" providerId="AD" clId="Web-{B60D4A5D-122D-43B6-A246-7AC5543835AB}" dt="2021-10-19T06:26:52.485" v="1008" actId="20577"/>
          <ac:spMkLst>
            <pc:docMk/>
            <pc:sldMk cId="1280445955" sldId="286"/>
            <ac:spMk id="241667" creationId="{21573218-546F-41A2-8F59-2833B587F793}"/>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423646620" sldId="287"/>
        </pc:sldMkLst>
        <pc:spChg chg="mod ord">
          <ac:chgData name="Hammer, Donald (hamm6866@vandals.uidaho.edu)" userId="S::hamm6866@vandals.uidaho.edu::2bc6437b-499a-40c0-93b0-cd80ea0a4bbc" providerId="AD" clId="Web-{B60D4A5D-122D-43B6-A246-7AC5543835AB}" dt="2021-10-19T04:15:58.581" v="660"/>
          <ac:spMkLst>
            <pc:docMk/>
            <pc:sldMk cId="2423646620" sldId="287"/>
            <ac:spMk id="38914" creationId="{EF37FF77-2AC0-4BC7-9390-ABF058E11A99}"/>
          </ac:spMkLst>
        </pc:spChg>
        <pc:spChg chg="mod ord">
          <ac:chgData name="Hammer, Donald (hamm6866@vandals.uidaho.edu)" userId="S::hamm6866@vandals.uidaho.edu::2bc6437b-499a-40c0-93b0-cd80ea0a4bbc" providerId="AD" clId="Web-{B60D4A5D-122D-43B6-A246-7AC5543835AB}" dt="2021-10-19T04:15:58.581" v="660"/>
          <ac:spMkLst>
            <pc:docMk/>
            <pc:sldMk cId="2423646620" sldId="287"/>
            <ac:spMk id="241667" creationId="{4F69E932-D32E-4438-8CD6-AAC6AE43A522}"/>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781582473" sldId="288"/>
        </pc:sldMkLst>
        <pc:spChg chg="mod ord">
          <ac:chgData name="Hammer, Donald (hamm6866@vandals.uidaho.edu)" userId="S::hamm6866@vandals.uidaho.edu::2bc6437b-499a-40c0-93b0-cd80ea0a4bbc" providerId="AD" clId="Web-{B60D4A5D-122D-43B6-A246-7AC5543835AB}" dt="2021-10-19T04:15:58.581" v="660"/>
          <ac:spMkLst>
            <pc:docMk/>
            <pc:sldMk cId="1781582473" sldId="288"/>
            <ac:spMk id="36866" creationId="{1792222E-27A5-4624-B453-6A9B46BAC8DE}"/>
          </ac:spMkLst>
        </pc:spChg>
        <pc:spChg chg="mod ord">
          <ac:chgData name="Hammer, Donald (hamm6866@vandals.uidaho.edu)" userId="S::hamm6866@vandals.uidaho.edu::2bc6437b-499a-40c0-93b0-cd80ea0a4bbc" providerId="AD" clId="Web-{B60D4A5D-122D-43B6-A246-7AC5543835AB}" dt="2021-10-19T04:15:58.581" v="660"/>
          <ac:spMkLst>
            <pc:docMk/>
            <pc:sldMk cId="1781582473" sldId="288"/>
            <ac:spMk id="237571" creationId="{B048F868-D4A5-4EA9-B2A8-E083C81A9201}"/>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726832782" sldId="289"/>
        </pc:sldMkLst>
        <pc:spChg chg="mod ord">
          <ac:chgData name="Hammer, Donald (hamm6866@vandals.uidaho.edu)" userId="S::hamm6866@vandals.uidaho.edu::2bc6437b-499a-40c0-93b0-cd80ea0a4bbc" providerId="AD" clId="Web-{B60D4A5D-122D-43B6-A246-7AC5543835AB}" dt="2021-10-19T04:15:58.581" v="660"/>
          <ac:spMkLst>
            <pc:docMk/>
            <pc:sldMk cId="1726832782" sldId="289"/>
            <ac:spMk id="34818" creationId="{92BEDBF6-7306-4E7A-AE90-48DD4800BC6D}"/>
          </ac:spMkLst>
        </pc:spChg>
        <pc:spChg chg="mod ord">
          <ac:chgData name="Hammer, Donald (hamm6866@vandals.uidaho.edu)" userId="S::hamm6866@vandals.uidaho.edu::2bc6437b-499a-40c0-93b0-cd80ea0a4bbc" providerId="AD" clId="Web-{B60D4A5D-122D-43B6-A246-7AC5543835AB}" dt="2021-10-19T04:15:58.581" v="660"/>
          <ac:spMkLst>
            <pc:docMk/>
            <pc:sldMk cId="1726832782" sldId="289"/>
            <ac:spMk id="239619" creationId="{CB9E478A-5135-42D9-9A26-1659DA548B16}"/>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931100321" sldId="290"/>
        </pc:sldMkLst>
        <pc:spChg chg="mod ord">
          <ac:chgData name="Hammer, Donald (hamm6866@vandals.uidaho.edu)" userId="S::hamm6866@vandals.uidaho.edu::2bc6437b-499a-40c0-93b0-cd80ea0a4bbc" providerId="AD" clId="Web-{B60D4A5D-122D-43B6-A246-7AC5543835AB}" dt="2021-10-19T04:15:58.581" v="660"/>
          <ac:spMkLst>
            <pc:docMk/>
            <pc:sldMk cId="3931100321" sldId="290"/>
            <ac:spMk id="32770" creationId="{A832E0D1-F76B-483D-9857-0B9F1036F216}"/>
          </ac:spMkLst>
        </pc:spChg>
        <pc:spChg chg="mod ord">
          <ac:chgData name="Hammer, Donald (hamm6866@vandals.uidaho.edu)" userId="S::hamm6866@vandals.uidaho.edu::2bc6437b-499a-40c0-93b0-cd80ea0a4bbc" providerId="AD" clId="Web-{B60D4A5D-122D-43B6-A246-7AC5543835AB}" dt="2021-10-19T04:15:58.581" v="660"/>
          <ac:spMkLst>
            <pc:docMk/>
            <pc:sldMk cId="3931100321" sldId="290"/>
            <ac:spMk id="239619" creationId="{3E10C6FE-92A5-40BD-83BB-CF5DBAC88E94}"/>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633354336" sldId="291"/>
        </pc:sldMkLst>
        <pc:spChg chg="mod ord">
          <ac:chgData name="Hammer, Donald (hamm6866@vandals.uidaho.edu)" userId="S::hamm6866@vandals.uidaho.edu::2bc6437b-499a-40c0-93b0-cd80ea0a4bbc" providerId="AD" clId="Web-{B60D4A5D-122D-43B6-A246-7AC5543835AB}" dt="2021-10-19T04:15:58.581" v="660"/>
          <ac:spMkLst>
            <pc:docMk/>
            <pc:sldMk cId="3633354336" sldId="291"/>
            <ac:spMk id="238594" creationId="{9B8285F3-1B98-4B49-968B-5F079C3448A1}"/>
          </ac:spMkLst>
        </pc:spChg>
        <pc:spChg chg="mod ord">
          <ac:chgData name="Hammer, Donald (hamm6866@vandals.uidaho.edu)" userId="S::hamm6866@vandals.uidaho.edu::2bc6437b-499a-40c0-93b0-cd80ea0a4bbc" providerId="AD" clId="Web-{B60D4A5D-122D-43B6-A246-7AC5543835AB}" dt="2021-10-19T04:15:58.581" v="660"/>
          <ac:spMkLst>
            <pc:docMk/>
            <pc:sldMk cId="3633354336" sldId="291"/>
            <ac:spMk id="238595" creationId="{5115E0EC-C4F9-4543-BC54-720A93B91979}"/>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216091063" sldId="292"/>
        </pc:sldMkLst>
        <pc:spChg chg="mod ord">
          <ac:chgData name="Hammer, Donald (hamm6866@vandals.uidaho.edu)" userId="S::hamm6866@vandals.uidaho.edu::2bc6437b-499a-40c0-93b0-cd80ea0a4bbc" providerId="AD" clId="Web-{B60D4A5D-122D-43B6-A246-7AC5543835AB}" dt="2021-10-19T04:15:58.581" v="660"/>
          <ac:spMkLst>
            <pc:docMk/>
            <pc:sldMk cId="3216091063" sldId="292"/>
            <ac:spMk id="28674" creationId="{B9816DF5-BA99-43A2-8D55-9FEA9AF17F6C}"/>
          </ac:spMkLst>
        </pc:spChg>
        <pc:spChg chg="mod ord">
          <ac:chgData name="Hammer, Donald (hamm6866@vandals.uidaho.edu)" userId="S::hamm6866@vandals.uidaho.edu::2bc6437b-499a-40c0-93b0-cd80ea0a4bbc" providerId="AD" clId="Web-{B60D4A5D-122D-43B6-A246-7AC5543835AB}" dt="2021-10-19T04:15:58.581" v="660"/>
          <ac:spMkLst>
            <pc:docMk/>
            <pc:sldMk cId="3216091063" sldId="292"/>
            <ac:spMk id="236547" creationId="{EFCB3592-5ED7-4A54-903F-9F0CC4692185}"/>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004085937" sldId="293"/>
        </pc:sldMkLst>
        <pc:spChg chg="mod ord">
          <ac:chgData name="Hammer, Donald (hamm6866@vandals.uidaho.edu)" userId="S::hamm6866@vandals.uidaho.edu::2bc6437b-499a-40c0-93b0-cd80ea0a4bbc" providerId="AD" clId="Web-{B60D4A5D-122D-43B6-A246-7AC5543835AB}" dt="2021-10-19T04:15:58.581" v="660"/>
          <ac:spMkLst>
            <pc:docMk/>
            <pc:sldMk cId="4004085937" sldId="293"/>
            <ac:spMk id="26626" creationId="{96E16E0A-71E2-4358-8D06-ED7622E0BC98}"/>
          </ac:spMkLst>
        </pc:spChg>
        <pc:spChg chg="mod ord">
          <ac:chgData name="Hammer, Donald (hamm6866@vandals.uidaho.edu)" userId="S::hamm6866@vandals.uidaho.edu::2bc6437b-499a-40c0-93b0-cd80ea0a4bbc" providerId="AD" clId="Web-{B60D4A5D-122D-43B6-A246-7AC5543835AB}" dt="2021-10-19T04:15:58.581" v="660"/>
          <ac:spMkLst>
            <pc:docMk/>
            <pc:sldMk cId="4004085937" sldId="293"/>
            <ac:spMk id="235523" creationId="{58AEE7EE-EA8F-4C54-A712-8326D56B0FEE}"/>
          </ac:spMkLst>
        </pc:spChg>
      </pc:sldChg>
      <pc:sldChg chg="modSp add mod modClrScheme chgLayout">
        <pc:chgData name="Hammer, Donald (hamm6866@vandals.uidaho.edu)" userId="S::hamm6866@vandals.uidaho.edu::2bc6437b-499a-40c0-93b0-cd80ea0a4bbc" providerId="AD" clId="Web-{B60D4A5D-122D-43B6-A246-7AC5543835AB}" dt="2021-10-19T06:21:46.283" v="1003" actId="20577"/>
        <pc:sldMkLst>
          <pc:docMk/>
          <pc:sldMk cId="1422656502" sldId="294"/>
        </pc:sldMkLst>
        <pc:spChg chg="mod ord">
          <ac:chgData name="Hammer, Donald (hamm6866@vandals.uidaho.edu)" userId="S::hamm6866@vandals.uidaho.edu::2bc6437b-499a-40c0-93b0-cd80ea0a4bbc" providerId="AD" clId="Web-{B60D4A5D-122D-43B6-A246-7AC5543835AB}" dt="2021-10-19T04:15:58.581" v="660"/>
          <ac:spMkLst>
            <pc:docMk/>
            <pc:sldMk cId="1422656502" sldId="294"/>
            <ac:spMk id="24578" creationId="{1AC66204-0262-416D-A61E-90C42FE43EE9}"/>
          </ac:spMkLst>
        </pc:spChg>
        <pc:spChg chg="mod ord">
          <ac:chgData name="Hammer, Donald (hamm6866@vandals.uidaho.edu)" userId="S::hamm6866@vandals.uidaho.edu::2bc6437b-499a-40c0-93b0-cd80ea0a4bbc" providerId="AD" clId="Web-{B60D4A5D-122D-43B6-A246-7AC5543835AB}" dt="2021-10-19T06:21:46.283" v="1003" actId="20577"/>
          <ac:spMkLst>
            <pc:docMk/>
            <pc:sldMk cId="1422656502" sldId="294"/>
            <ac:spMk id="234499" creationId="{F54BACC9-ECAB-47C8-84D6-3CF323C5A529}"/>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978899123" sldId="295"/>
        </pc:sldMkLst>
        <pc:spChg chg="mod ord">
          <ac:chgData name="Hammer, Donald (hamm6866@vandals.uidaho.edu)" userId="S::hamm6866@vandals.uidaho.edu::2bc6437b-499a-40c0-93b0-cd80ea0a4bbc" providerId="AD" clId="Web-{B60D4A5D-122D-43B6-A246-7AC5543835AB}" dt="2021-10-19T04:15:58.581" v="660"/>
          <ac:spMkLst>
            <pc:docMk/>
            <pc:sldMk cId="1978899123" sldId="295"/>
            <ac:spMk id="23554" creationId="{50742487-E042-4369-AB48-CD4D0995942A}"/>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722370793" sldId="296"/>
        </pc:sldMkLst>
        <pc:spChg chg="mod ord">
          <ac:chgData name="Hammer, Donald (hamm6866@vandals.uidaho.edu)" userId="S::hamm6866@vandals.uidaho.edu::2bc6437b-499a-40c0-93b0-cd80ea0a4bbc" providerId="AD" clId="Web-{B60D4A5D-122D-43B6-A246-7AC5543835AB}" dt="2021-10-19T04:15:58.581" v="660"/>
          <ac:spMkLst>
            <pc:docMk/>
            <pc:sldMk cId="722370793" sldId="296"/>
            <ac:spMk id="22530" creationId="{E7D7761C-2EDA-4967-AF38-1EED39A4A89D}"/>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71765558" sldId="297"/>
        </pc:sldMkLst>
        <pc:spChg chg="mod ord">
          <ac:chgData name="Hammer, Donald (hamm6866@vandals.uidaho.edu)" userId="S::hamm6866@vandals.uidaho.edu::2bc6437b-499a-40c0-93b0-cd80ea0a4bbc" providerId="AD" clId="Web-{B60D4A5D-122D-43B6-A246-7AC5543835AB}" dt="2021-10-19T04:15:58.581" v="660"/>
          <ac:spMkLst>
            <pc:docMk/>
            <pc:sldMk cId="471765558" sldId="297"/>
            <ac:spMk id="16387" creationId="{444614EC-77EB-41FE-BE20-7EB84E08FA81}"/>
          </ac:spMkLst>
        </pc:spChg>
        <pc:spChg chg="mod ord">
          <ac:chgData name="Hammer, Donald (hamm6866@vandals.uidaho.edu)" userId="S::hamm6866@vandals.uidaho.edu::2bc6437b-499a-40c0-93b0-cd80ea0a4bbc" providerId="AD" clId="Web-{B60D4A5D-122D-43B6-A246-7AC5543835AB}" dt="2021-10-19T04:15:58.581" v="660"/>
          <ac:spMkLst>
            <pc:docMk/>
            <pc:sldMk cId="471765558" sldId="297"/>
            <ac:spMk id="21506" creationId="{15352E51-5153-4211-BCE1-02A1B6F9FBD5}"/>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566363292" sldId="298"/>
        </pc:sldMkLst>
        <pc:spChg chg="mod ord">
          <ac:chgData name="Hammer, Donald (hamm6866@vandals.uidaho.edu)" userId="S::hamm6866@vandals.uidaho.edu::2bc6437b-499a-40c0-93b0-cd80ea0a4bbc" providerId="AD" clId="Web-{B60D4A5D-122D-43B6-A246-7AC5543835AB}" dt="2021-10-19T04:15:58.581" v="660"/>
          <ac:spMkLst>
            <pc:docMk/>
            <pc:sldMk cId="2566363292" sldId="298"/>
            <ac:spMk id="19458" creationId="{AFC8A4B7-1981-49DE-A5E5-7D999E1A4E44}"/>
          </ac:spMkLst>
        </pc:spChg>
        <pc:spChg chg="mod ord">
          <ac:chgData name="Hammer, Donald (hamm6866@vandals.uidaho.edu)" userId="S::hamm6866@vandals.uidaho.edu::2bc6437b-499a-40c0-93b0-cd80ea0a4bbc" providerId="AD" clId="Web-{B60D4A5D-122D-43B6-A246-7AC5543835AB}" dt="2021-10-19T04:15:58.581" v="660"/>
          <ac:spMkLst>
            <pc:docMk/>
            <pc:sldMk cId="2566363292" sldId="298"/>
            <ac:spMk id="19459" creationId="{24C10551-E08A-4854-A7AC-14D0484E3B7C}"/>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222828902" sldId="299"/>
        </pc:sldMkLst>
        <pc:spChg chg="mod ord">
          <ac:chgData name="Hammer, Donald (hamm6866@vandals.uidaho.edu)" userId="S::hamm6866@vandals.uidaho.edu::2bc6437b-499a-40c0-93b0-cd80ea0a4bbc" providerId="AD" clId="Web-{B60D4A5D-122D-43B6-A246-7AC5543835AB}" dt="2021-10-19T04:15:58.581" v="660"/>
          <ac:spMkLst>
            <pc:docMk/>
            <pc:sldMk cId="1222828902" sldId="299"/>
            <ac:spMk id="3" creationId="{9E31005E-6567-43F1-8E4C-6AB34C87ACE5}"/>
          </ac:spMkLst>
        </pc:spChg>
        <pc:spChg chg="mod ord">
          <ac:chgData name="Hammer, Donald (hamm6866@vandals.uidaho.edu)" userId="S::hamm6866@vandals.uidaho.edu::2bc6437b-499a-40c0-93b0-cd80ea0a4bbc" providerId="AD" clId="Web-{B60D4A5D-122D-43B6-A246-7AC5543835AB}" dt="2021-10-19T04:15:58.581" v="660"/>
          <ac:spMkLst>
            <pc:docMk/>
            <pc:sldMk cId="1222828902" sldId="299"/>
            <ac:spMk id="118786" creationId="{EBE5F011-FFFD-4D52-9448-ABBE8848EC4F}"/>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633731434" sldId="300"/>
        </pc:sldMkLst>
        <pc:spChg chg="mod ord">
          <ac:chgData name="Hammer, Donald (hamm6866@vandals.uidaho.edu)" userId="S::hamm6866@vandals.uidaho.edu::2bc6437b-499a-40c0-93b0-cd80ea0a4bbc" providerId="AD" clId="Web-{B60D4A5D-122D-43B6-A246-7AC5543835AB}" dt="2021-10-19T04:15:58.581" v="660"/>
          <ac:spMkLst>
            <pc:docMk/>
            <pc:sldMk cId="1633731434" sldId="300"/>
            <ac:spMk id="3" creationId="{5DD208BD-F64E-4999-B0EA-139CED0138A2}"/>
          </ac:spMkLst>
        </pc:spChg>
        <pc:spChg chg="mod ord">
          <ac:chgData name="Hammer, Donald (hamm6866@vandals.uidaho.edu)" userId="S::hamm6866@vandals.uidaho.edu::2bc6437b-499a-40c0-93b0-cd80ea0a4bbc" providerId="AD" clId="Web-{B60D4A5D-122D-43B6-A246-7AC5543835AB}" dt="2021-10-19T04:15:58.581" v="660"/>
          <ac:spMkLst>
            <pc:docMk/>
            <pc:sldMk cId="1633731434" sldId="300"/>
            <ac:spMk id="117762" creationId="{6B0C0FEA-DE4A-4D99-A384-E4D12D2B3A74}"/>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102266903" sldId="301"/>
        </pc:sldMkLst>
        <pc:spChg chg="mod ord">
          <ac:chgData name="Hammer, Donald (hamm6866@vandals.uidaho.edu)" userId="S::hamm6866@vandals.uidaho.edu::2bc6437b-499a-40c0-93b0-cd80ea0a4bbc" providerId="AD" clId="Web-{B60D4A5D-122D-43B6-A246-7AC5543835AB}" dt="2021-10-19T04:15:58.581" v="660"/>
          <ac:spMkLst>
            <pc:docMk/>
            <pc:sldMk cId="2102266903" sldId="301"/>
            <ac:spMk id="3" creationId="{984C1F47-CC5B-4328-AA72-36E790BABED7}"/>
          </ac:spMkLst>
        </pc:spChg>
        <pc:spChg chg="mod ord">
          <ac:chgData name="Hammer, Donald (hamm6866@vandals.uidaho.edu)" userId="S::hamm6866@vandals.uidaho.edu::2bc6437b-499a-40c0-93b0-cd80ea0a4bbc" providerId="AD" clId="Web-{B60D4A5D-122D-43B6-A246-7AC5543835AB}" dt="2021-10-19T04:15:58.581" v="660"/>
          <ac:spMkLst>
            <pc:docMk/>
            <pc:sldMk cId="2102266903" sldId="301"/>
            <ac:spMk id="116738" creationId="{3FDFB8A9-1891-4DD2-A04F-2FCEDBCD6035}"/>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45688611" sldId="302"/>
        </pc:sldMkLst>
        <pc:spChg chg="mod ord">
          <ac:chgData name="Hammer, Donald (hamm6866@vandals.uidaho.edu)" userId="S::hamm6866@vandals.uidaho.edu::2bc6437b-499a-40c0-93b0-cd80ea0a4bbc" providerId="AD" clId="Web-{B60D4A5D-122D-43B6-A246-7AC5543835AB}" dt="2021-10-19T04:15:58.581" v="660"/>
          <ac:spMkLst>
            <pc:docMk/>
            <pc:sldMk cId="345688611" sldId="302"/>
            <ac:spMk id="3" creationId="{1D92EE4D-7D1E-4085-B38F-380A42A81AB3}"/>
          </ac:spMkLst>
        </pc:spChg>
        <pc:spChg chg="mod ord">
          <ac:chgData name="Hammer, Donald (hamm6866@vandals.uidaho.edu)" userId="S::hamm6866@vandals.uidaho.edu::2bc6437b-499a-40c0-93b0-cd80ea0a4bbc" providerId="AD" clId="Web-{B60D4A5D-122D-43B6-A246-7AC5543835AB}" dt="2021-10-19T04:15:58.581" v="660"/>
          <ac:spMkLst>
            <pc:docMk/>
            <pc:sldMk cId="345688611" sldId="302"/>
            <ac:spMk id="115714" creationId="{5BF8470C-A319-46AB-9747-E1CB5F22EC9E}"/>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875346894" sldId="303"/>
        </pc:sldMkLst>
        <pc:spChg chg="mod ord">
          <ac:chgData name="Hammer, Donald (hamm6866@vandals.uidaho.edu)" userId="S::hamm6866@vandals.uidaho.edu::2bc6437b-499a-40c0-93b0-cd80ea0a4bbc" providerId="AD" clId="Web-{B60D4A5D-122D-43B6-A246-7AC5543835AB}" dt="2021-10-19T04:15:58.581" v="660"/>
          <ac:spMkLst>
            <pc:docMk/>
            <pc:sldMk cId="2875346894" sldId="303"/>
            <ac:spMk id="114690" creationId="{13DFA51E-8E2B-498E-8F4C-EA4B1874DDF8}"/>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160903684" sldId="304"/>
        </pc:sldMkLst>
        <pc:spChg chg="mod ord">
          <ac:chgData name="Hammer, Donald (hamm6866@vandals.uidaho.edu)" userId="S::hamm6866@vandals.uidaho.edu::2bc6437b-499a-40c0-93b0-cd80ea0a4bbc" providerId="AD" clId="Web-{B60D4A5D-122D-43B6-A246-7AC5543835AB}" dt="2021-10-19T04:15:58.581" v="660"/>
          <ac:spMkLst>
            <pc:docMk/>
            <pc:sldMk cId="4160903684" sldId="304"/>
            <ac:spMk id="64515" creationId="{8C9665C5-02C0-48B3-9524-811AA6BE1182}"/>
          </ac:spMkLst>
        </pc:spChg>
        <pc:spChg chg="mod ord">
          <ac:chgData name="Hammer, Donald (hamm6866@vandals.uidaho.edu)" userId="S::hamm6866@vandals.uidaho.edu::2bc6437b-499a-40c0-93b0-cd80ea0a4bbc" providerId="AD" clId="Web-{B60D4A5D-122D-43B6-A246-7AC5543835AB}" dt="2021-10-19T04:15:58.581" v="660"/>
          <ac:spMkLst>
            <pc:docMk/>
            <pc:sldMk cId="4160903684" sldId="304"/>
            <ac:spMk id="112642" creationId="{FF818546-6F5E-4786-9BAF-9939AB4A8BE2}"/>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829644182" sldId="305"/>
        </pc:sldMkLst>
        <pc:spChg chg="mod ord">
          <ac:chgData name="Hammer, Donald (hamm6866@vandals.uidaho.edu)" userId="S::hamm6866@vandals.uidaho.edu::2bc6437b-499a-40c0-93b0-cd80ea0a4bbc" providerId="AD" clId="Web-{B60D4A5D-122D-43B6-A246-7AC5543835AB}" dt="2021-10-19T04:15:58.581" v="660"/>
          <ac:spMkLst>
            <pc:docMk/>
            <pc:sldMk cId="2829644182" sldId="305"/>
            <ac:spMk id="110594" creationId="{C75C8E4D-514F-4EDA-B021-7BF7E4BC6E6D}"/>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2829644182" sldId="305"/>
            <ac:graphicFrameMk id="304132" creationId="{F3D524F3-36ED-4981-A0F0-FE9E9214A87D}"/>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427228475" sldId="306"/>
        </pc:sldMkLst>
        <pc:spChg chg="mod ord">
          <ac:chgData name="Hammer, Donald (hamm6866@vandals.uidaho.edu)" userId="S::hamm6866@vandals.uidaho.edu::2bc6437b-499a-40c0-93b0-cd80ea0a4bbc" providerId="AD" clId="Web-{B60D4A5D-122D-43B6-A246-7AC5543835AB}" dt="2021-10-19T04:15:58.581" v="660"/>
          <ac:spMkLst>
            <pc:docMk/>
            <pc:sldMk cId="3427228475" sldId="306"/>
            <ac:spMk id="108546" creationId="{1398A9D3-6398-4E2D-ADCB-FB41C3580FE8}"/>
          </ac:spMkLst>
        </pc:spChg>
        <pc:spChg chg="mod ord">
          <ac:chgData name="Hammer, Donald (hamm6866@vandals.uidaho.edu)" userId="S::hamm6866@vandals.uidaho.edu::2bc6437b-499a-40c0-93b0-cd80ea0a4bbc" providerId="AD" clId="Web-{B60D4A5D-122D-43B6-A246-7AC5543835AB}" dt="2021-10-19T04:15:58.581" v="660"/>
          <ac:spMkLst>
            <pc:docMk/>
            <pc:sldMk cId="3427228475" sldId="306"/>
            <ac:spMk id="278531" creationId="{D30D153F-245B-420F-A9C5-1F16C5DF4709}"/>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126393713" sldId="307"/>
        </pc:sldMkLst>
        <pc:spChg chg="mod ord">
          <ac:chgData name="Hammer, Donald (hamm6866@vandals.uidaho.edu)" userId="S::hamm6866@vandals.uidaho.edu::2bc6437b-499a-40c0-93b0-cd80ea0a4bbc" providerId="AD" clId="Web-{B60D4A5D-122D-43B6-A246-7AC5543835AB}" dt="2021-10-19T04:15:58.581" v="660"/>
          <ac:spMkLst>
            <pc:docMk/>
            <pc:sldMk cId="3126393713" sldId="307"/>
            <ac:spMk id="61443" creationId="{A2B37C7E-79D7-4274-8CE1-063B50800F2F}"/>
          </ac:spMkLst>
        </pc:spChg>
        <pc:spChg chg="mod ord">
          <ac:chgData name="Hammer, Donald (hamm6866@vandals.uidaho.edu)" userId="S::hamm6866@vandals.uidaho.edu::2bc6437b-499a-40c0-93b0-cd80ea0a4bbc" providerId="AD" clId="Web-{B60D4A5D-122D-43B6-A246-7AC5543835AB}" dt="2021-10-19T04:15:58.581" v="660"/>
          <ac:spMkLst>
            <pc:docMk/>
            <pc:sldMk cId="3126393713" sldId="307"/>
            <ac:spMk id="106498" creationId="{2EADEAD8-82D4-4139-BDA3-5DB61CD40B12}"/>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765315798" sldId="308"/>
        </pc:sldMkLst>
        <pc:spChg chg="mod ord">
          <ac:chgData name="Hammer, Donald (hamm6866@vandals.uidaho.edu)" userId="S::hamm6866@vandals.uidaho.edu::2bc6437b-499a-40c0-93b0-cd80ea0a4bbc" providerId="AD" clId="Web-{B60D4A5D-122D-43B6-A246-7AC5543835AB}" dt="2021-10-19T04:15:58.581" v="660"/>
          <ac:spMkLst>
            <pc:docMk/>
            <pc:sldMk cId="1765315798" sldId="308"/>
            <ac:spMk id="60419" creationId="{7ABAEA90-3006-4AAB-A792-A0C55A39BCCC}"/>
          </ac:spMkLst>
        </pc:spChg>
        <pc:spChg chg="mod ord">
          <ac:chgData name="Hammer, Donald (hamm6866@vandals.uidaho.edu)" userId="S::hamm6866@vandals.uidaho.edu::2bc6437b-499a-40c0-93b0-cd80ea0a4bbc" providerId="AD" clId="Web-{B60D4A5D-122D-43B6-A246-7AC5543835AB}" dt="2021-10-19T04:15:58.581" v="660"/>
          <ac:spMkLst>
            <pc:docMk/>
            <pc:sldMk cId="1765315798" sldId="308"/>
            <ac:spMk id="104450" creationId="{AF80B004-DFEE-488B-8D71-7AC769E8B04F}"/>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906319370" sldId="309"/>
        </pc:sldMkLst>
        <pc:spChg chg="mod ord">
          <ac:chgData name="Hammer, Donald (hamm6866@vandals.uidaho.edu)" userId="S::hamm6866@vandals.uidaho.edu::2bc6437b-499a-40c0-93b0-cd80ea0a4bbc" providerId="AD" clId="Web-{B60D4A5D-122D-43B6-A246-7AC5543835AB}" dt="2021-10-19T04:15:58.581" v="660"/>
          <ac:spMkLst>
            <pc:docMk/>
            <pc:sldMk cId="2906319370" sldId="309"/>
            <ac:spMk id="102402" creationId="{9A4B9C30-44D2-4BD3-8097-9DE8EF26CB00}"/>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2906319370" sldId="309"/>
            <ac:graphicFrameMk id="301060" creationId="{912D8B72-5551-4677-B2DA-AB297388C581}"/>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518011008" sldId="310"/>
        </pc:sldMkLst>
        <pc:spChg chg="mod ord">
          <ac:chgData name="Hammer, Donald (hamm6866@vandals.uidaho.edu)" userId="S::hamm6866@vandals.uidaho.edu::2bc6437b-499a-40c0-93b0-cd80ea0a4bbc" providerId="AD" clId="Web-{B60D4A5D-122D-43B6-A246-7AC5543835AB}" dt="2021-10-19T04:15:58.581" v="660"/>
          <ac:spMkLst>
            <pc:docMk/>
            <pc:sldMk cId="518011008" sldId="310"/>
            <ac:spMk id="100354" creationId="{3DE0B013-ADC5-4E98-BB0A-0AD73874BB28}"/>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518011008" sldId="310"/>
            <ac:graphicFrameMk id="299012" creationId="{C41E931C-EE37-46A0-A3B6-9A7B901A5FF7}"/>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102843598" sldId="311"/>
        </pc:sldMkLst>
        <pc:spChg chg="mod ord">
          <ac:chgData name="Hammer, Donald (hamm6866@vandals.uidaho.edu)" userId="S::hamm6866@vandals.uidaho.edu::2bc6437b-499a-40c0-93b0-cd80ea0a4bbc" providerId="AD" clId="Web-{B60D4A5D-122D-43B6-A246-7AC5543835AB}" dt="2021-10-19T04:15:58.581" v="660"/>
          <ac:spMkLst>
            <pc:docMk/>
            <pc:sldMk cId="1102843598" sldId="311"/>
            <ac:spMk id="98306" creationId="{2CEE366F-7C7B-452F-B33A-BC788E2C87C5}"/>
          </ac:spMkLst>
        </pc:spChg>
        <pc:spChg chg="mod ord">
          <ac:chgData name="Hammer, Donald (hamm6866@vandals.uidaho.edu)" userId="S::hamm6866@vandals.uidaho.edu::2bc6437b-499a-40c0-93b0-cd80ea0a4bbc" providerId="AD" clId="Web-{B60D4A5D-122D-43B6-A246-7AC5543835AB}" dt="2021-10-19T04:15:58.581" v="660"/>
          <ac:spMkLst>
            <pc:docMk/>
            <pc:sldMk cId="1102843598" sldId="311"/>
            <ac:spMk id="297987" creationId="{85ECB7FF-F9CC-4860-AB5A-27A355179986}"/>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032627415" sldId="312"/>
        </pc:sldMkLst>
        <pc:spChg chg="mod ord">
          <ac:chgData name="Hammer, Donald (hamm6866@vandals.uidaho.edu)" userId="S::hamm6866@vandals.uidaho.edu::2bc6437b-499a-40c0-93b0-cd80ea0a4bbc" providerId="AD" clId="Web-{B60D4A5D-122D-43B6-A246-7AC5543835AB}" dt="2021-10-19T04:15:58.581" v="660"/>
          <ac:spMkLst>
            <pc:docMk/>
            <pc:sldMk cId="3032627415" sldId="312"/>
            <ac:spMk id="96258" creationId="{37843CD5-5536-497C-8528-CB84D5C4D960}"/>
          </ac:spMkLst>
        </pc:spChg>
        <pc:spChg chg="mod ord">
          <ac:chgData name="Hammer, Donald (hamm6866@vandals.uidaho.edu)" userId="S::hamm6866@vandals.uidaho.edu::2bc6437b-499a-40c0-93b0-cd80ea0a4bbc" providerId="AD" clId="Web-{B60D4A5D-122D-43B6-A246-7AC5543835AB}" dt="2021-10-19T04:15:58.581" v="660"/>
          <ac:spMkLst>
            <pc:docMk/>
            <pc:sldMk cId="3032627415" sldId="312"/>
            <ac:spMk id="100355" creationId="{C947AA22-466E-4D95-AE4E-30CBAEA6214A}"/>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493321468" sldId="313"/>
        </pc:sldMkLst>
        <pc:spChg chg="mod ord">
          <ac:chgData name="Hammer, Donald (hamm6866@vandals.uidaho.edu)" userId="S::hamm6866@vandals.uidaho.edu::2bc6437b-499a-40c0-93b0-cd80ea0a4bbc" providerId="AD" clId="Web-{B60D4A5D-122D-43B6-A246-7AC5543835AB}" dt="2021-10-19T04:15:58.581" v="660"/>
          <ac:spMkLst>
            <pc:docMk/>
            <pc:sldMk cId="1493321468" sldId="313"/>
            <ac:spMk id="94210" creationId="{BE2498E1-8268-4839-84F9-FB91B1068E23}"/>
          </ac:spMkLst>
        </pc:spChg>
        <pc:spChg chg="mod ord">
          <ac:chgData name="Hammer, Donald (hamm6866@vandals.uidaho.edu)" userId="S::hamm6866@vandals.uidaho.edu::2bc6437b-499a-40c0-93b0-cd80ea0a4bbc" providerId="AD" clId="Web-{B60D4A5D-122D-43B6-A246-7AC5543835AB}" dt="2021-10-19T04:15:58.581" v="660"/>
          <ac:spMkLst>
            <pc:docMk/>
            <pc:sldMk cId="1493321468" sldId="313"/>
            <ac:spMk id="296963" creationId="{DCFA1E9E-0786-4A99-B962-1FAEAA77D6A0}"/>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309741564" sldId="314"/>
        </pc:sldMkLst>
        <pc:spChg chg="mod ord">
          <ac:chgData name="Hammer, Donald (hamm6866@vandals.uidaho.edu)" userId="S::hamm6866@vandals.uidaho.edu::2bc6437b-499a-40c0-93b0-cd80ea0a4bbc" providerId="AD" clId="Web-{B60D4A5D-122D-43B6-A246-7AC5543835AB}" dt="2021-10-19T04:15:58.581" v="660"/>
          <ac:spMkLst>
            <pc:docMk/>
            <pc:sldMk cId="3309741564" sldId="314"/>
            <ac:spMk id="92162" creationId="{C0D6BF20-2F66-46E1-BD35-D783F0DC8FD8}"/>
          </ac:spMkLst>
        </pc:spChg>
        <pc:spChg chg="mod ord">
          <ac:chgData name="Hammer, Donald (hamm6866@vandals.uidaho.edu)" userId="S::hamm6866@vandals.uidaho.edu::2bc6437b-499a-40c0-93b0-cd80ea0a4bbc" providerId="AD" clId="Web-{B60D4A5D-122D-43B6-A246-7AC5543835AB}" dt="2021-10-19T04:15:58.581" v="660"/>
          <ac:spMkLst>
            <pc:docMk/>
            <pc:sldMk cId="3309741564" sldId="314"/>
            <ac:spMk id="295939" creationId="{B492CF84-FCE2-4C69-BB25-42BE9EAE7715}"/>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274714421" sldId="315"/>
        </pc:sldMkLst>
        <pc:spChg chg="mod ord">
          <ac:chgData name="Hammer, Donald (hamm6866@vandals.uidaho.edu)" userId="S::hamm6866@vandals.uidaho.edu::2bc6437b-499a-40c0-93b0-cd80ea0a4bbc" providerId="AD" clId="Web-{B60D4A5D-122D-43B6-A246-7AC5543835AB}" dt="2021-10-19T04:15:58.581" v="660"/>
          <ac:spMkLst>
            <pc:docMk/>
            <pc:sldMk cId="4274714421" sldId="315"/>
            <ac:spMk id="90114" creationId="{4705213C-8CE4-43F0-9369-396009055237}"/>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4274714421" sldId="315"/>
            <ac:graphicFrameMk id="90115" creationId="{1D111FF3-340C-483D-A440-E5E24904D3E9}"/>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115358413" sldId="316"/>
        </pc:sldMkLst>
        <pc:spChg chg="mod ord">
          <ac:chgData name="Hammer, Donald (hamm6866@vandals.uidaho.edu)" userId="S::hamm6866@vandals.uidaho.edu::2bc6437b-499a-40c0-93b0-cd80ea0a4bbc" providerId="AD" clId="Web-{B60D4A5D-122D-43B6-A246-7AC5543835AB}" dt="2021-10-19T04:15:58.581" v="660"/>
          <ac:spMkLst>
            <pc:docMk/>
            <pc:sldMk cId="4115358413" sldId="316"/>
            <ac:spMk id="88066" creationId="{AA5D8A62-6C50-4A41-A7AF-B94A60948DF7}"/>
          </ac:spMkLst>
        </pc:spChg>
        <pc:spChg chg="mod ord">
          <ac:chgData name="Hammer, Donald (hamm6866@vandals.uidaho.edu)" userId="S::hamm6866@vandals.uidaho.edu::2bc6437b-499a-40c0-93b0-cd80ea0a4bbc" providerId="AD" clId="Web-{B60D4A5D-122D-43B6-A246-7AC5543835AB}" dt="2021-10-19T04:15:58.581" v="660"/>
          <ac:spMkLst>
            <pc:docMk/>
            <pc:sldMk cId="4115358413" sldId="316"/>
            <ac:spMk id="88067" creationId="{AF43C62A-7FCD-444C-97DF-BD7C89E52089}"/>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4115358413" sldId="316"/>
            <ac:graphicFrameMk id="88068" creationId="{C94DE5CC-7FBC-4C38-A0E8-FB3D8125CE29}"/>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622379532" sldId="317"/>
        </pc:sldMkLst>
        <pc:spChg chg="mod ord">
          <ac:chgData name="Hammer, Donald (hamm6866@vandals.uidaho.edu)" userId="S::hamm6866@vandals.uidaho.edu::2bc6437b-499a-40c0-93b0-cd80ea0a4bbc" providerId="AD" clId="Web-{B60D4A5D-122D-43B6-A246-7AC5543835AB}" dt="2021-10-19T04:15:58.581" v="660"/>
          <ac:spMkLst>
            <pc:docMk/>
            <pc:sldMk cId="3622379532" sldId="317"/>
            <ac:spMk id="86018" creationId="{4271BD25-D85D-4A65-A9C0-F031165F1DF3}"/>
          </ac:spMkLst>
        </pc:spChg>
        <pc:spChg chg="mod ord">
          <ac:chgData name="Hammer, Donald (hamm6866@vandals.uidaho.edu)" userId="S::hamm6866@vandals.uidaho.edu::2bc6437b-499a-40c0-93b0-cd80ea0a4bbc" providerId="AD" clId="Web-{B60D4A5D-122D-43B6-A246-7AC5543835AB}" dt="2021-10-19T04:15:58.581" v="660"/>
          <ac:spMkLst>
            <pc:docMk/>
            <pc:sldMk cId="3622379532" sldId="317"/>
            <ac:spMk id="86019" creationId="{75B5EAA7-B139-40D2-8907-C689720494FD}"/>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3622379532" sldId="317"/>
            <ac:graphicFrameMk id="287749" creationId="{DA4F24CF-DAF6-43A2-9C42-5594F614DEAC}"/>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278496312" sldId="318"/>
        </pc:sldMkLst>
        <pc:spChg chg="mod ord">
          <ac:chgData name="Hammer, Donald (hamm6866@vandals.uidaho.edu)" userId="S::hamm6866@vandals.uidaho.edu::2bc6437b-499a-40c0-93b0-cd80ea0a4bbc" providerId="AD" clId="Web-{B60D4A5D-122D-43B6-A246-7AC5543835AB}" dt="2021-10-19T04:15:58.581" v="660"/>
          <ac:spMkLst>
            <pc:docMk/>
            <pc:sldMk cId="2278496312" sldId="318"/>
            <ac:spMk id="83970" creationId="{595D793D-4C0E-4AC3-9B0F-89F1DC038A01}"/>
          </ac:spMkLst>
        </pc:spChg>
        <pc:spChg chg="mod ord">
          <ac:chgData name="Hammer, Donald (hamm6866@vandals.uidaho.edu)" userId="S::hamm6866@vandals.uidaho.edu::2bc6437b-499a-40c0-93b0-cd80ea0a4bbc" providerId="AD" clId="Web-{B60D4A5D-122D-43B6-A246-7AC5543835AB}" dt="2021-10-19T04:15:58.581" v="660"/>
          <ac:spMkLst>
            <pc:docMk/>
            <pc:sldMk cId="2278496312" sldId="318"/>
            <ac:spMk id="281603" creationId="{EC435153-1721-4CF6-89A2-64EA16F4332C}"/>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2278496312" sldId="318"/>
            <ac:graphicFrameMk id="281606" creationId="{F8902F4E-CFCF-4B91-9ADF-34E139A61DAB}"/>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388068835" sldId="319"/>
        </pc:sldMkLst>
        <pc:spChg chg="mod ord">
          <ac:chgData name="Hammer, Donald (hamm6866@vandals.uidaho.edu)" userId="S::hamm6866@vandals.uidaho.edu::2bc6437b-499a-40c0-93b0-cd80ea0a4bbc" providerId="AD" clId="Web-{B60D4A5D-122D-43B6-A246-7AC5543835AB}" dt="2021-10-19T04:15:58.581" v="660"/>
          <ac:spMkLst>
            <pc:docMk/>
            <pc:sldMk cId="1388068835" sldId="319"/>
            <ac:spMk id="81922" creationId="{7186ACDD-CBA8-4AEA-AE81-20B01CFA5B74}"/>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2488984387" sldId="320"/>
        </pc:sldMkLst>
        <pc:spChg chg="mod ord">
          <ac:chgData name="Hammer, Donald (hamm6866@vandals.uidaho.edu)" userId="S::hamm6866@vandals.uidaho.edu::2bc6437b-499a-40c0-93b0-cd80ea0a4bbc" providerId="AD" clId="Web-{B60D4A5D-122D-43B6-A246-7AC5543835AB}" dt="2021-10-19T04:15:58.581" v="660"/>
          <ac:spMkLst>
            <pc:docMk/>
            <pc:sldMk cId="2488984387" sldId="320"/>
            <ac:spMk id="79874" creationId="{CB5FA4BD-FAFA-4298-B62E-E83489AB2C91}"/>
          </ac:spMkLst>
        </pc:spChg>
        <pc:spChg chg="mod ord">
          <ac:chgData name="Hammer, Donald (hamm6866@vandals.uidaho.edu)" userId="S::hamm6866@vandals.uidaho.edu::2bc6437b-499a-40c0-93b0-cd80ea0a4bbc" providerId="AD" clId="Web-{B60D4A5D-122D-43B6-A246-7AC5543835AB}" dt="2021-10-19T04:15:58.581" v="660"/>
          <ac:spMkLst>
            <pc:docMk/>
            <pc:sldMk cId="2488984387" sldId="320"/>
            <ac:spMk id="83971" creationId="{836EEB89-0258-48B9-B510-81046248203B}"/>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067334413" sldId="321"/>
        </pc:sldMkLst>
        <pc:spChg chg="mod ord">
          <ac:chgData name="Hammer, Donald (hamm6866@vandals.uidaho.edu)" userId="S::hamm6866@vandals.uidaho.edu::2bc6437b-499a-40c0-93b0-cd80ea0a4bbc" providerId="AD" clId="Web-{B60D4A5D-122D-43B6-A246-7AC5543835AB}" dt="2021-10-19T04:15:58.581" v="660"/>
          <ac:spMkLst>
            <pc:docMk/>
            <pc:sldMk cId="4067334413" sldId="321"/>
            <ac:spMk id="77826" creationId="{43A2EE04-4EC4-41C9-BFA9-D718FC36B90E}"/>
          </ac:spMkLst>
        </pc:spChg>
        <pc:spChg chg="mod ord">
          <ac:chgData name="Hammer, Donald (hamm6866@vandals.uidaho.edu)" userId="S::hamm6866@vandals.uidaho.edu::2bc6437b-499a-40c0-93b0-cd80ea0a4bbc" providerId="AD" clId="Web-{B60D4A5D-122D-43B6-A246-7AC5543835AB}" dt="2021-10-19T04:15:58.581" v="660"/>
          <ac:spMkLst>
            <pc:docMk/>
            <pc:sldMk cId="4067334413" sldId="321"/>
            <ac:spMk id="272387" creationId="{A44619D2-4B42-41D6-8C71-D158D2C15083}"/>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4292842471" sldId="322"/>
        </pc:sldMkLst>
        <pc:spChg chg="mod ord">
          <ac:chgData name="Hammer, Donald (hamm6866@vandals.uidaho.edu)" userId="S::hamm6866@vandals.uidaho.edu::2bc6437b-499a-40c0-93b0-cd80ea0a4bbc" providerId="AD" clId="Web-{B60D4A5D-122D-43B6-A246-7AC5543835AB}" dt="2021-10-19T04:15:58.581" v="660"/>
          <ac:spMkLst>
            <pc:docMk/>
            <pc:sldMk cId="4292842471" sldId="322"/>
            <ac:spMk id="75778" creationId="{E9DAA766-4FEB-4132-83CD-604B98737122}"/>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4292842471" sldId="322"/>
            <ac:graphicFrameMk id="75779" creationId="{6470269F-9E8D-4383-ADCA-27A697E21AFB}"/>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845948884" sldId="323"/>
        </pc:sldMkLst>
        <pc:spChg chg="mod ord">
          <ac:chgData name="Hammer, Donald (hamm6866@vandals.uidaho.edu)" userId="S::hamm6866@vandals.uidaho.edu::2bc6437b-499a-40c0-93b0-cd80ea0a4bbc" providerId="AD" clId="Web-{B60D4A5D-122D-43B6-A246-7AC5543835AB}" dt="2021-10-19T04:15:58.581" v="660"/>
          <ac:spMkLst>
            <pc:docMk/>
            <pc:sldMk cId="845948884" sldId="323"/>
            <ac:spMk id="73730" creationId="{C93F63E6-6A32-4CB7-874D-13706381DD6B}"/>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845948884" sldId="323"/>
            <ac:graphicFrameMk id="267268" creationId="{691552A5-D538-422E-9163-F4C4C40BDA6B}"/>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1972208859" sldId="324"/>
        </pc:sldMkLst>
        <pc:spChg chg="mod ord">
          <ac:chgData name="Hammer, Donald (hamm6866@vandals.uidaho.edu)" userId="S::hamm6866@vandals.uidaho.edu::2bc6437b-499a-40c0-93b0-cd80ea0a4bbc" providerId="AD" clId="Web-{B60D4A5D-122D-43B6-A246-7AC5543835AB}" dt="2021-10-19T04:15:58.581" v="660"/>
          <ac:spMkLst>
            <pc:docMk/>
            <pc:sldMk cId="1972208859" sldId="324"/>
            <ac:spMk id="71682" creationId="{47400F0D-6FAF-4AA7-B864-B17741E89BD4}"/>
          </ac:spMkLst>
        </pc:spChg>
        <pc:spChg chg="mod ord">
          <ac:chgData name="Hammer, Donald (hamm6866@vandals.uidaho.edu)" userId="S::hamm6866@vandals.uidaho.edu::2bc6437b-499a-40c0-93b0-cd80ea0a4bbc" providerId="AD" clId="Web-{B60D4A5D-122D-43B6-A246-7AC5543835AB}" dt="2021-10-19T04:15:58.581" v="660"/>
          <ac:spMkLst>
            <pc:docMk/>
            <pc:sldMk cId="1972208859" sldId="324"/>
            <ac:spMk id="265221" creationId="{0C1AE9E4-BEF1-4ED0-9D3C-1F0B8FC906CD}"/>
          </ac:spMkLst>
        </pc:spChg>
        <pc:graphicFrameChg chg="mod ord">
          <ac:chgData name="Hammer, Donald (hamm6866@vandals.uidaho.edu)" userId="S::hamm6866@vandals.uidaho.edu::2bc6437b-499a-40c0-93b0-cd80ea0a4bbc" providerId="AD" clId="Web-{B60D4A5D-122D-43B6-A246-7AC5543835AB}" dt="2021-10-19T04:15:58.581" v="660"/>
          <ac:graphicFrameMkLst>
            <pc:docMk/>
            <pc:sldMk cId="1972208859" sldId="324"/>
            <ac:graphicFrameMk id="265222" creationId="{BDB33809-8FD8-463B-B6E1-7E9659610A21}"/>
          </ac:graphicFrameMkLst>
        </pc:graphicFrame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133936337" sldId="325"/>
        </pc:sldMkLst>
        <pc:spChg chg="mod ord">
          <ac:chgData name="Hammer, Donald (hamm6866@vandals.uidaho.edu)" userId="S::hamm6866@vandals.uidaho.edu::2bc6437b-499a-40c0-93b0-cd80ea0a4bbc" providerId="AD" clId="Web-{B60D4A5D-122D-43B6-A246-7AC5543835AB}" dt="2021-10-19T04:15:58.581" v="660"/>
          <ac:spMkLst>
            <pc:docMk/>
            <pc:sldMk cId="3133936337" sldId="325"/>
            <ac:spMk id="69634" creationId="{0AD245F3-94EC-4A98-BD37-3DA2BFE6EE67}"/>
          </ac:spMkLst>
        </pc:spChg>
      </pc:sldChg>
      <pc:sldChg chg="modSp add mod modClrScheme chgLayout">
        <pc:chgData name="Hammer, Donald (hamm6866@vandals.uidaho.edu)" userId="S::hamm6866@vandals.uidaho.edu::2bc6437b-499a-40c0-93b0-cd80ea0a4bbc" providerId="AD" clId="Web-{B60D4A5D-122D-43B6-A246-7AC5543835AB}" dt="2021-10-19T04:15:58.581" v="660"/>
        <pc:sldMkLst>
          <pc:docMk/>
          <pc:sldMk cId="3621217176" sldId="326"/>
        </pc:sldMkLst>
        <pc:spChg chg="mod ord">
          <ac:chgData name="Hammer, Donald (hamm6866@vandals.uidaho.edu)" userId="S::hamm6866@vandals.uidaho.edu::2bc6437b-499a-40c0-93b0-cd80ea0a4bbc" providerId="AD" clId="Web-{B60D4A5D-122D-43B6-A246-7AC5543835AB}" dt="2021-10-19T04:15:58.581" v="660"/>
          <ac:spMkLst>
            <pc:docMk/>
            <pc:sldMk cId="3621217176" sldId="326"/>
            <ac:spMk id="67586" creationId="{F3635D4B-ED7C-4D97-8078-C6865C1F0059}"/>
          </ac:spMkLst>
        </pc:spChg>
        <pc:spChg chg="mod ord">
          <ac:chgData name="Hammer, Donald (hamm6866@vandals.uidaho.edu)" userId="S::hamm6866@vandals.uidaho.edu::2bc6437b-499a-40c0-93b0-cd80ea0a4bbc" providerId="AD" clId="Web-{B60D4A5D-122D-43B6-A246-7AC5543835AB}" dt="2021-10-19T04:15:58.581" v="660"/>
          <ac:spMkLst>
            <pc:docMk/>
            <pc:sldMk cId="3621217176" sldId="326"/>
            <ac:spMk id="263171" creationId="{D772279C-A24C-4A8C-B280-0C3D21F409E2}"/>
          </ac:spMkLst>
        </pc:spChg>
      </pc:sldChg>
      <pc:sldChg chg="addSp delSp modSp add replId">
        <pc:chgData name="Hammer, Donald (hamm6866@vandals.uidaho.edu)" userId="S::hamm6866@vandals.uidaho.edu::2bc6437b-499a-40c0-93b0-cd80ea0a4bbc" providerId="AD" clId="Web-{B60D4A5D-122D-43B6-A246-7AC5543835AB}" dt="2021-10-19T06:02:12.645" v="981" actId="20577"/>
        <pc:sldMkLst>
          <pc:docMk/>
          <pc:sldMk cId="2045806452" sldId="327"/>
        </pc:sldMkLst>
        <pc:spChg chg="mod">
          <ac:chgData name="Hammer, Donald (hamm6866@vandals.uidaho.edu)" userId="S::hamm6866@vandals.uidaho.edu::2bc6437b-499a-40c0-93b0-cd80ea0a4bbc" providerId="AD" clId="Web-{B60D4A5D-122D-43B6-A246-7AC5543835AB}" dt="2021-10-19T06:02:12.645" v="981" actId="20577"/>
          <ac:spMkLst>
            <pc:docMk/>
            <pc:sldMk cId="2045806452" sldId="327"/>
            <ac:spMk id="3" creationId="{5B20436B-F507-420E-A462-9C43B9E96C83}"/>
          </ac:spMkLst>
        </pc:spChg>
        <pc:spChg chg="add del">
          <ac:chgData name="Hammer, Donald (hamm6866@vandals.uidaho.edu)" userId="S::hamm6866@vandals.uidaho.edu::2bc6437b-499a-40c0-93b0-cd80ea0a4bbc" providerId="AD" clId="Web-{B60D4A5D-122D-43B6-A246-7AC5543835AB}" dt="2021-10-19T04:48:38.753" v="771"/>
          <ac:spMkLst>
            <pc:docMk/>
            <pc:sldMk cId="2045806452" sldId="327"/>
            <ac:spMk id="5" creationId="{4D124E82-69E1-49D1-8767-C7117CDA057B}"/>
          </ac:spMkLst>
        </pc:spChg>
        <pc:spChg chg="add del">
          <ac:chgData name="Hammer, Donald (hamm6866@vandals.uidaho.edu)" userId="S::hamm6866@vandals.uidaho.edu::2bc6437b-499a-40c0-93b0-cd80ea0a4bbc" providerId="AD" clId="Web-{B60D4A5D-122D-43B6-A246-7AC5543835AB}" dt="2021-10-19T04:48:46.988" v="775"/>
          <ac:spMkLst>
            <pc:docMk/>
            <pc:sldMk cId="2045806452" sldId="327"/>
            <ac:spMk id="11" creationId="{2304A412-46D8-41B0-A513-264FB2F32C43}"/>
          </ac:spMkLst>
        </pc:spChg>
        <pc:picChg chg="add mod">
          <ac:chgData name="Hammer, Donald (hamm6866@vandals.uidaho.edu)" userId="S::hamm6866@vandals.uidaho.edu::2bc6437b-499a-40c0-93b0-cd80ea0a4bbc" providerId="AD" clId="Web-{B60D4A5D-122D-43B6-A246-7AC5543835AB}" dt="2021-10-19T04:48:42.363" v="773" actId="14100"/>
          <ac:picMkLst>
            <pc:docMk/>
            <pc:sldMk cId="2045806452" sldId="327"/>
            <ac:picMk id="4" creationId="{68CD8C7E-75B2-4463-8310-B3227BBE63BE}"/>
          </ac:picMkLst>
        </pc:picChg>
        <pc:picChg chg="del">
          <ac:chgData name="Hammer, Donald (hamm6866@vandals.uidaho.edu)" userId="S::hamm6866@vandals.uidaho.edu::2bc6437b-499a-40c0-93b0-cd80ea0a4bbc" providerId="AD" clId="Web-{B60D4A5D-122D-43B6-A246-7AC5543835AB}" dt="2021-10-19T04:37:12.300" v="684"/>
          <ac:picMkLst>
            <pc:docMk/>
            <pc:sldMk cId="2045806452" sldId="327"/>
            <ac:picMk id="6" creationId="{9C93AAF2-1FAE-42E6-96F2-D64C30466CDB}"/>
          </ac:picMkLst>
        </pc:picChg>
        <pc:picChg chg="del">
          <ac:chgData name="Hammer, Donald (hamm6866@vandals.uidaho.edu)" userId="S::hamm6866@vandals.uidaho.edu::2bc6437b-499a-40c0-93b0-cd80ea0a4bbc" providerId="AD" clId="Web-{B60D4A5D-122D-43B6-A246-7AC5543835AB}" dt="2021-10-19T04:37:13.050" v="685"/>
          <ac:picMkLst>
            <pc:docMk/>
            <pc:sldMk cId="2045806452" sldId="327"/>
            <ac:picMk id="10" creationId="{1F8A72CF-3AC3-4148-B870-1D066A3C4046}"/>
          </ac:picMkLst>
        </pc:picChg>
      </pc:sldChg>
      <pc:sldChg chg="addSp delSp modSp add del ord replId">
        <pc:chgData name="Hammer, Donald (hamm6866@vandals.uidaho.edu)" userId="S::hamm6866@vandals.uidaho.edu::2bc6437b-499a-40c0-93b0-cd80ea0a4bbc" providerId="AD" clId="Web-{B60D4A5D-122D-43B6-A246-7AC5543835AB}" dt="2021-10-19T04:14:57.081" v="657"/>
        <pc:sldMkLst>
          <pc:docMk/>
          <pc:sldMk cId="2474754858" sldId="327"/>
        </pc:sldMkLst>
        <pc:spChg chg="mod">
          <ac:chgData name="Hammer, Donald (hamm6866@vandals.uidaho.edu)" userId="S::hamm6866@vandals.uidaho.edu::2bc6437b-499a-40c0-93b0-cd80ea0a4bbc" providerId="AD" clId="Web-{B60D4A5D-122D-43B6-A246-7AC5543835AB}" dt="2021-10-19T04:14:54.831" v="655" actId="20577"/>
          <ac:spMkLst>
            <pc:docMk/>
            <pc:sldMk cId="2474754858" sldId="327"/>
            <ac:spMk id="2" creationId="{CA657B00-7E15-41FB-AE77-985ECF9F4DD0}"/>
          </ac:spMkLst>
        </pc:spChg>
        <pc:spChg chg="add del mod">
          <ac:chgData name="Hammer, Donald (hamm6866@vandals.uidaho.edu)" userId="S::hamm6866@vandals.uidaho.edu::2bc6437b-499a-40c0-93b0-cd80ea0a4bbc" providerId="AD" clId="Web-{B60D4A5D-122D-43B6-A246-7AC5543835AB}" dt="2021-10-19T04:14:49.909" v="649"/>
          <ac:spMkLst>
            <pc:docMk/>
            <pc:sldMk cId="2474754858" sldId="327"/>
            <ac:spMk id="11" creationId="{E38870CA-0A50-46BE-BE08-8CE8A3E55A98}"/>
          </ac:spMkLst>
        </pc:spChg>
        <pc:picChg chg="add del">
          <ac:chgData name="Hammer, Donald (hamm6866@vandals.uidaho.edu)" userId="S::hamm6866@vandals.uidaho.edu::2bc6437b-499a-40c0-93b0-cd80ea0a4bbc" providerId="AD" clId="Web-{B60D4A5D-122D-43B6-A246-7AC5543835AB}" dt="2021-10-19T04:14:52.596" v="651"/>
          <ac:picMkLst>
            <pc:docMk/>
            <pc:sldMk cId="2474754858" sldId="327"/>
            <ac:picMk id="4" creationId="{BB97C2BE-C32D-414B-BB91-EB32317F142C}"/>
          </ac:picMkLst>
        </pc:picChg>
        <pc:picChg chg="add del">
          <ac:chgData name="Hammer, Donald (hamm6866@vandals.uidaho.edu)" userId="S::hamm6866@vandals.uidaho.edu::2bc6437b-499a-40c0-93b0-cd80ea0a4bbc" providerId="AD" clId="Web-{B60D4A5D-122D-43B6-A246-7AC5543835AB}" dt="2021-10-19T04:14:54.143" v="652"/>
          <ac:picMkLst>
            <pc:docMk/>
            <pc:sldMk cId="2474754858" sldId="327"/>
            <ac:picMk id="5" creationId="{3A932585-A615-4BD3-B28C-CAB676840B71}"/>
          </ac:picMkLst>
        </pc:picChg>
        <pc:picChg chg="add del">
          <ac:chgData name="Hammer, Donald (hamm6866@vandals.uidaho.edu)" userId="S::hamm6866@vandals.uidaho.edu::2bc6437b-499a-40c0-93b0-cd80ea0a4bbc" providerId="AD" clId="Web-{B60D4A5D-122D-43B6-A246-7AC5543835AB}" dt="2021-10-19T04:14:51.393" v="650"/>
          <ac:picMkLst>
            <pc:docMk/>
            <pc:sldMk cId="2474754858" sldId="327"/>
            <ac:picMk id="6" creationId="{E5E24F03-F36F-4F74-87ED-FFA2A738987B}"/>
          </ac:picMkLst>
        </pc:picChg>
      </pc:sldChg>
      <pc:sldChg chg="addSp delSp modSp add replId">
        <pc:chgData name="Hammer, Donald (hamm6866@vandals.uidaho.edu)" userId="S::hamm6866@vandals.uidaho.edu::2bc6437b-499a-40c0-93b0-cd80ea0a4bbc" providerId="AD" clId="Web-{B60D4A5D-122D-43B6-A246-7AC5543835AB}" dt="2021-10-19T04:44:32.550" v="763" actId="1076"/>
        <pc:sldMkLst>
          <pc:docMk/>
          <pc:sldMk cId="3747852923" sldId="328"/>
        </pc:sldMkLst>
        <pc:spChg chg="mod">
          <ac:chgData name="Hammer, Donald (hamm6866@vandals.uidaho.edu)" userId="S::hamm6866@vandals.uidaho.edu::2bc6437b-499a-40c0-93b0-cd80ea0a4bbc" providerId="AD" clId="Web-{B60D4A5D-122D-43B6-A246-7AC5543835AB}" dt="2021-10-19T04:43:41.597" v="756" actId="20577"/>
          <ac:spMkLst>
            <pc:docMk/>
            <pc:sldMk cId="3747852923" sldId="328"/>
            <ac:spMk id="2" creationId="{13252EAE-7D9F-40EE-9506-E98CB5E98D62}"/>
          </ac:spMkLst>
        </pc:spChg>
        <pc:spChg chg="mod">
          <ac:chgData name="Hammer, Donald (hamm6866@vandals.uidaho.edu)" userId="S::hamm6866@vandals.uidaho.edu::2bc6437b-499a-40c0-93b0-cd80ea0a4bbc" providerId="AD" clId="Web-{B60D4A5D-122D-43B6-A246-7AC5543835AB}" dt="2021-10-19T04:43:28.316" v="754" actId="20577"/>
          <ac:spMkLst>
            <pc:docMk/>
            <pc:sldMk cId="3747852923" sldId="328"/>
            <ac:spMk id="3" creationId="{2E647786-CED6-4136-8129-736402A69357}"/>
          </ac:spMkLst>
        </pc:spChg>
        <pc:picChg chg="del">
          <ac:chgData name="Hammer, Donald (hamm6866@vandals.uidaho.edu)" userId="S::hamm6866@vandals.uidaho.edu::2bc6437b-499a-40c0-93b0-cd80ea0a4bbc" providerId="AD" clId="Web-{B60D4A5D-122D-43B6-A246-7AC5543835AB}" dt="2021-10-19T04:42:09.441" v="719"/>
          <ac:picMkLst>
            <pc:docMk/>
            <pc:sldMk cId="3747852923" sldId="328"/>
            <ac:picMk id="4" creationId="{48036FA1-1E8B-4ACB-AECF-61E2A1316025}"/>
          </ac:picMkLst>
        </pc:picChg>
        <pc:picChg chg="add del mod">
          <ac:chgData name="Hammer, Donald (hamm6866@vandals.uidaho.edu)" userId="S::hamm6866@vandals.uidaho.edu::2bc6437b-499a-40c0-93b0-cd80ea0a4bbc" providerId="AD" clId="Web-{B60D4A5D-122D-43B6-A246-7AC5543835AB}" dt="2021-10-19T04:43:50.612" v="757"/>
          <ac:picMkLst>
            <pc:docMk/>
            <pc:sldMk cId="3747852923" sldId="328"/>
            <ac:picMk id="5" creationId="{BD24EFCC-CC02-4360-843C-2972E95D0CC4}"/>
          </ac:picMkLst>
        </pc:picChg>
        <pc:picChg chg="add mod">
          <ac:chgData name="Hammer, Donald (hamm6866@vandals.uidaho.edu)" userId="S::hamm6866@vandals.uidaho.edu::2bc6437b-499a-40c0-93b0-cd80ea0a4bbc" providerId="AD" clId="Web-{B60D4A5D-122D-43B6-A246-7AC5543835AB}" dt="2021-10-19T04:44:32.550" v="763" actId="1076"/>
          <ac:picMkLst>
            <pc:docMk/>
            <pc:sldMk cId="3747852923" sldId="328"/>
            <ac:picMk id="6" creationId="{EFD0574E-7E24-4D79-86F1-3929D05F6667}"/>
          </ac:picMkLst>
        </pc:picChg>
      </pc:sldChg>
      <pc:sldChg chg="modSp">
        <pc:chgData name="Hammer, Donald (hamm6866@vandals.uidaho.edu)" userId="S::hamm6866@vandals.uidaho.edu::2bc6437b-499a-40c0-93b0-cd80ea0a4bbc" providerId="AD" clId="Web-{B60D4A5D-122D-43B6-A246-7AC5543835AB}" dt="2021-10-19T05:59:48.442" v="791" actId="20577"/>
        <pc:sldMkLst>
          <pc:docMk/>
          <pc:sldMk cId="1449465343" sldId="329"/>
        </pc:sldMkLst>
        <pc:spChg chg="mod">
          <ac:chgData name="Hammer, Donald (hamm6866@vandals.uidaho.edu)" userId="S::hamm6866@vandals.uidaho.edu::2bc6437b-499a-40c0-93b0-cd80ea0a4bbc" providerId="AD" clId="Web-{B60D4A5D-122D-43B6-A246-7AC5543835AB}" dt="2021-10-19T05:59:48.442" v="791" actId="20577"/>
          <ac:spMkLst>
            <pc:docMk/>
            <pc:sldMk cId="1449465343" sldId="329"/>
            <ac:spMk id="3" creationId="{99563B5C-5A33-4E19-A3ED-FCA2FF6B30F3}"/>
          </ac:spMkLst>
        </pc:spChg>
      </pc:sldChg>
      <pc:sldMasterChg chg="add del addSldLayout delSldLayout">
        <pc:chgData name="Hammer, Donald (hamm6866@vandals.uidaho.edu)" userId="S::hamm6866@vandals.uidaho.edu::2bc6437b-499a-40c0-93b0-cd80ea0a4bbc" providerId="AD" clId="Web-{B60D4A5D-122D-43B6-A246-7AC5543835AB}" dt="2021-10-19T04:15:58.581" v="660"/>
        <pc:sldMasterMkLst>
          <pc:docMk/>
          <pc:sldMasterMk cId="2460954070" sldId="2147483660"/>
        </pc:sldMasterMkLst>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2385387890" sldId="2147483661"/>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949138452" sldId="2147483662"/>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2591524520" sldId="2147483663"/>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1203092039" sldId="2147483664"/>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3733172339" sldId="2147483665"/>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3210312558" sldId="2147483666"/>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3146388984" sldId="2147483667"/>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3171841454" sldId="2147483668"/>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1718958274" sldId="2147483669"/>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2202905451" sldId="2147483670"/>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2460954070" sldId="2147483660"/>
            <pc:sldLayoutMk cId="3479445657" sldId="2147483671"/>
          </pc:sldLayoutMkLst>
        </pc:sldLayoutChg>
      </pc:sldMasterChg>
      <pc:sldMasterChg chg="add del addSldLayout delSldLayout">
        <pc:chgData name="Hammer, Donald (hamm6866@vandals.uidaho.edu)" userId="S::hamm6866@vandals.uidaho.edu::2bc6437b-499a-40c0-93b0-cd80ea0a4bbc" providerId="AD" clId="Web-{B60D4A5D-122D-43B6-A246-7AC5543835AB}" dt="2021-10-19T04:15:58.581" v="660"/>
        <pc:sldMasterMkLst>
          <pc:docMk/>
          <pc:sldMasterMk cId="0" sldId="2147483887"/>
        </pc:sldMasterMkLst>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589665518" sldId="2147484068"/>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2810910935" sldId="2147484069"/>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665146320" sldId="2147484070"/>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490619593" sldId="2147484071"/>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195302789" sldId="2147484072"/>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716823145" sldId="2147484073"/>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961378607" sldId="2147484074"/>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2723513461" sldId="2147484075"/>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188803225" sldId="2147484076"/>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970317664" sldId="2147484077"/>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685959994" sldId="2147484078"/>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378175557" sldId="2147484079"/>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396978172" sldId="2147484080"/>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1870680500" sldId="2147484081"/>
          </pc:sldLayoutMkLst>
        </pc:sldLayoutChg>
        <pc:sldLayoutChg chg="add del">
          <pc:chgData name="Hammer, Donald (hamm6866@vandals.uidaho.edu)" userId="S::hamm6866@vandals.uidaho.edu::2bc6437b-499a-40c0-93b0-cd80ea0a4bbc" providerId="AD" clId="Web-{B60D4A5D-122D-43B6-A246-7AC5543835AB}" dt="2021-10-19T04:15:58.581" v="660"/>
          <pc:sldLayoutMkLst>
            <pc:docMk/>
            <pc:sldMasterMk cId="0" sldId="2147483887"/>
            <pc:sldLayoutMk cId="3133315982" sldId="2147484082"/>
          </pc:sldLayoutMkLst>
        </pc:sldLayoutChg>
      </pc:sldMasterChg>
      <pc:sldMasterChg chg="add del addSldLayout delSldLayout modSldLayout">
        <pc:chgData name="Hammer, Donald (hamm6866@vandals.uidaho.edu)" userId="S::hamm6866@vandals.uidaho.edu::2bc6437b-499a-40c0-93b0-cd80ea0a4bbc" providerId="AD" clId="Web-{B60D4A5D-122D-43B6-A246-7AC5543835AB}" dt="2021-10-19T04:15:58.581" v="660"/>
        <pc:sldMasterMkLst>
          <pc:docMk/>
          <pc:sldMasterMk cId="3266608895" sldId="2147484083"/>
        </pc:sldMasterMkLst>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979496622" sldId="2147484084"/>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848728150" sldId="2147484085"/>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3343662004" sldId="2147484086"/>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760727389" sldId="2147484087"/>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3696870905" sldId="2147484088"/>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3889252" sldId="2147484089"/>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3172382399" sldId="2147484090"/>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1401925392" sldId="2147484091"/>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1107110255" sldId="2147484092"/>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3911699709" sldId="2147484093"/>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1103292178" sldId="2147484094"/>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595231519" sldId="2147484095"/>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3538334743" sldId="2147484096"/>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265952882" sldId="2147484097"/>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1917607503" sldId="2147484098"/>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315536686" sldId="2147484099"/>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067525057" sldId="2147484100"/>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1218403578" sldId="2147484101"/>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878038011" sldId="2147484102"/>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628348268" sldId="2147484103"/>
          </pc:sldLayoutMkLst>
        </pc:sldLayoutChg>
        <pc:sldLayoutChg chg="add del mod replId">
          <pc:chgData name="Hammer, Donald (hamm6866@vandals.uidaho.edu)" userId="S::hamm6866@vandals.uidaho.edu::2bc6437b-499a-40c0-93b0-cd80ea0a4bbc" providerId="AD" clId="Web-{B60D4A5D-122D-43B6-A246-7AC5543835AB}" dt="2021-10-19T04:15:58.581" v="660"/>
          <pc:sldLayoutMkLst>
            <pc:docMk/>
            <pc:sldMasterMk cId="3266608895" sldId="2147484083"/>
            <pc:sldLayoutMk cId="2498376018" sldId="2147484104"/>
          </pc:sldLayoutMkLst>
        </pc:sldLayoutChg>
      </pc:sldMasterChg>
    </pc:docChg>
  </pc:docChgLst>
  <pc:docChgLst>
    <pc:chgData name="Kugler, Austin (kugl5443@vandals.uidaho.edu)" userId="S::kugl5443@vandals.uidaho.edu::2d2f5c64-c461-447b-adb5-4a91ef60796a" providerId="AD" clId="Web-{4A84762A-C090-E730-A9DE-7EB0314E7013}"/>
    <pc:docChg chg="addSld delSld modSld sldOrd">
      <pc:chgData name="Kugler, Austin (kugl5443@vandals.uidaho.edu)" userId="S::kugl5443@vandals.uidaho.edu::2d2f5c64-c461-447b-adb5-4a91ef60796a" providerId="AD" clId="Web-{4A84762A-C090-E730-A9DE-7EB0314E7013}" dt="2021-10-19T01:13:14.358" v="114" actId="20577"/>
      <pc:docMkLst>
        <pc:docMk/>
      </pc:docMkLst>
      <pc:sldChg chg="addSp delSp modSp add ord replId">
        <pc:chgData name="Kugler, Austin (kugl5443@vandals.uidaho.edu)" userId="S::kugl5443@vandals.uidaho.edu::2d2f5c64-c461-447b-adb5-4a91ef60796a" providerId="AD" clId="Web-{4A84762A-C090-E730-A9DE-7EB0314E7013}" dt="2021-10-19T01:09:31.466" v="23" actId="1076"/>
        <pc:sldMkLst>
          <pc:docMk/>
          <pc:sldMk cId="1843141999" sldId="264"/>
        </pc:sldMkLst>
        <pc:spChg chg="mod">
          <ac:chgData name="Kugler, Austin (kugl5443@vandals.uidaho.edu)" userId="S::kugl5443@vandals.uidaho.edu::2d2f5c64-c461-447b-adb5-4a91ef60796a" providerId="AD" clId="Web-{4A84762A-C090-E730-A9DE-7EB0314E7013}" dt="2021-10-19T01:08:29.372" v="9" actId="20577"/>
          <ac:spMkLst>
            <pc:docMk/>
            <pc:sldMk cId="1843141999" sldId="264"/>
            <ac:spMk id="2" creationId="{CA657B00-7E15-41FB-AE77-985ECF9F4DD0}"/>
          </ac:spMkLst>
        </pc:spChg>
        <pc:picChg chg="del">
          <ac:chgData name="Kugler, Austin (kugl5443@vandals.uidaho.edu)" userId="S::kugl5443@vandals.uidaho.edu::2d2f5c64-c461-447b-adb5-4a91ef60796a" providerId="AD" clId="Web-{4A84762A-C090-E730-A9DE-7EB0314E7013}" dt="2021-10-19T01:08:34.168" v="11"/>
          <ac:picMkLst>
            <pc:docMk/>
            <pc:sldMk cId="1843141999" sldId="264"/>
            <ac:picMk id="4" creationId="{BB97C2BE-C32D-414B-BB91-EB32317F142C}"/>
          </ac:picMkLst>
        </pc:picChg>
        <pc:picChg chg="del">
          <ac:chgData name="Kugler, Austin (kugl5443@vandals.uidaho.edu)" userId="S::kugl5443@vandals.uidaho.edu::2d2f5c64-c461-447b-adb5-4a91ef60796a" providerId="AD" clId="Web-{4A84762A-C090-E730-A9DE-7EB0314E7013}" dt="2021-10-19T01:08:33.262" v="10"/>
          <ac:picMkLst>
            <pc:docMk/>
            <pc:sldMk cId="1843141999" sldId="264"/>
            <ac:picMk id="5" creationId="{3A932585-A615-4BD3-B28C-CAB676840B71}"/>
          </ac:picMkLst>
        </pc:picChg>
        <pc:picChg chg="add mod">
          <ac:chgData name="Kugler, Austin (kugl5443@vandals.uidaho.edu)" userId="S::kugl5443@vandals.uidaho.edu::2d2f5c64-c461-447b-adb5-4a91ef60796a" providerId="AD" clId="Web-{4A84762A-C090-E730-A9DE-7EB0314E7013}" dt="2021-10-19T01:09:27.231" v="22" actId="1076"/>
          <ac:picMkLst>
            <pc:docMk/>
            <pc:sldMk cId="1843141999" sldId="264"/>
            <ac:picMk id="6" creationId="{9C93AAF2-1FAE-42E6-96F2-D64C30466CDB}"/>
          </ac:picMkLst>
        </pc:picChg>
        <pc:picChg chg="add mod">
          <ac:chgData name="Kugler, Austin (kugl5443@vandals.uidaho.edu)" userId="S::kugl5443@vandals.uidaho.edu::2d2f5c64-c461-447b-adb5-4a91ef60796a" providerId="AD" clId="Web-{4A84762A-C090-E730-A9DE-7EB0314E7013}" dt="2021-10-19T01:09:31.466" v="23" actId="1076"/>
          <ac:picMkLst>
            <pc:docMk/>
            <pc:sldMk cId="1843141999" sldId="264"/>
            <ac:picMk id="10" creationId="{1F8A72CF-3AC3-4148-B870-1D066A3C4046}"/>
          </ac:picMkLst>
        </pc:picChg>
      </pc:sldChg>
      <pc:sldChg chg="addSp delSp modSp add ord replId">
        <pc:chgData name="Kugler, Austin (kugl5443@vandals.uidaho.edu)" userId="S::kugl5443@vandals.uidaho.edu::2d2f5c64-c461-447b-adb5-4a91ef60796a" providerId="AD" clId="Web-{4A84762A-C090-E730-A9DE-7EB0314E7013}" dt="2021-10-19T01:13:14.358" v="114" actId="20577"/>
        <pc:sldMkLst>
          <pc:docMk/>
          <pc:sldMk cId="2669455670" sldId="265"/>
        </pc:sldMkLst>
        <pc:spChg chg="mod">
          <ac:chgData name="Kugler, Austin (kugl5443@vandals.uidaho.edu)" userId="S::kugl5443@vandals.uidaho.edu::2d2f5c64-c461-447b-adb5-4a91ef60796a" providerId="AD" clId="Web-{4A84762A-C090-E730-A9DE-7EB0314E7013}" dt="2021-10-19T01:09:54.560" v="43" actId="20577"/>
          <ac:spMkLst>
            <pc:docMk/>
            <pc:sldMk cId="2669455670" sldId="265"/>
            <ac:spMk id="3" creationId="{5B20436B-F507-420E-A462-9C43B9E96C83}"/>
          </ac:spMkLst>
        </pc:spChg>
        <pc:spChg chg="add mod">
          <ac:chgData name="Kugler, Austin (kugl5443@vandals.uidaho.edu)" userId="S::kugl5443@vandals.uidaho.edu::2d2f5c64-c461-447b-adb5-4a91ef60796a" providerId="AD" clId="Web-{4A84762A-C090-E730-A9DE-7EB0314E7013}" dt="2021-10-19T01:12:45.014" v="97" actId="1076"/>
          <ac:spMkLst>
            <pc:docMk/>
            <pc:sldMk cId="2669455670" sldId="265"/>
            <ac:spMk id="6" creationId="{93A429D8-2AF6-4018-BF31-9F375D378CB1}"/>
          </ac:spMkLst>
        </pc:spChg>
        <pc:spChg chg="add mod">
          <ac:chgData name="Kugler, Austin (kugl5443@vandals.uidaho.edu)" userId="S::kugl5443@vandals.uidaho.edu::2d2f5c64-c461-447b-adb5-4a91ef60796a" providerId="AD" clId="Web-{4A84762A-C090-E730-A9DE-7EB0314E7013}" dt="2021-10-19T01:13:14.358" v="114" actId="20577"/>
          <ac:spMkLst>
            <pc:docMk/>
            <pc:sldMk cId="2669455670" sldId="265"/>
            <ac:spMk id="11" creationId="{D5CEC4E2-AA48-402C-8802-D2DADB34B656}"/>
          </ac:spMkLst>
        </pc:spChg>
        <pc:picChg chg="add mod">
          <ac:chgData name="Kugler, Austin (kugl5443@vandals.uidaho.edu)" userId="S::kugl5443@vandals.uidaho.edu::2d2f5c64-c461-447b-adb5-4a91ef60796a" providerId="AD" clId="Web-{4A84762A-C090-E730-A9DE-7EB0314E7013}" dt="2021-10-19T01:11:42.857" v="85" actId="1076"/>
          <ac:picMkLst>
            <pc:docMk/>
            <pc:sldMk cId="2669455670" sldId="265"/>
            <ac:picMk id="4" creationId="{75E9801C-C87A-4E58-A2A3-5BDC2055BE41}"/>
          </ac:picMkLst>
        </pc:picChg>
        <pc:picChg chg="add del mod">
          <ac:chgData name="Kugler, Austin (kugl5443@vandals.uidaho.edu)" userId="S::kugl5443@vandals.uidaho.edu::2d2f5c64-c461-447b-adb5-4a91ef60796a" providerId="AD" clId="Web-{4A84762A-C090-E730-A9DE-7EB0314E7013}" dt="2021-10-19T01:11:47.091" v="87"/>
          <ac:picMkLst>
            <pc:docMk/>
            <pc:sldMk cId="2669455670" sldId="265"/>
            <ac:picMk id="5" creationId="{1E051AD9-9E2F-44AC-8575-EE2C43781200}"/>
          </ac:picMkLst>
        </pc:picChg>
        <pc:picChg chg="add mod">
          <ac:chgData name="Kugler, Austin (kugl5443@vandals.uidaho.edu)" userId="S::kugl5443@vandals.uidaho.edu::2d2f5c64-c461-447b-adb5-4a91ef60796a" providerId="AD" clId="Web-{4A84762A-C090-E730-A9DE-7EB0314E7013}" dt="2021-10-19T01:13:02.545" v="101" actId="1076"/>
          <ac:picMkLst>
            <pc:docMk/>
            <pc:sldMk cId="2669455670" sldId="265"/>
            <ac:picMk id="10" creationId="{614AFEAA-81B4-412A-9D46-971BE190FA91}"/>
          </ac:picMkLst>
        </pc:picChg>
      </pc:sldChg>
      <pc:sldChg chg="addSp delSp modSp new ord">
        <pc:chgData name="Kugler, Austin (kugl5443@vandals.uidaho.edu)" userId="S::kugl5443@vandals.uidaho.edu::2d2f5c64-c461-447b-adb5-4a91ef60796a" providerId="AD" clId="Web-{4A84762A-C090-E730-A9DE-7EB0314E7013}" dt="2021-10-19T01:11:05.716" v="78" actId="20577"/>
        <pc:sldMkLst>
          <pc:docMk/>
          <pc:sldMk cId="544700405" sldId="266"/>
        </pc:sldMkLst>
        <pc:spChg chg="del">
          <ac:chgData name="Kugler, Austin (kugl5443@vandals.uidaho.edu)" userId="S::kugl5443@vandals.uidaho.edu::2d2f5c64-c461-447b-adb5-4a91ef60796a" providerId="AD" clId="Web-{4A84762A-C090-E730-A9DE-7EB0314E7013}" dt="2021-10-19T01:10:32.529" v="47"/>
          <ac:spMkLst>
            <pc:docMk/>
            <pc:sldMk cId="544700405" sldId="266"/>
            <ac:spMk id="2" creationId="{213A7016-8BD0-41DB-B4DF-CBD021C71B2C}"/>
          </ac:spMkLst>
        </pc:spChg>
        <pc:spChg chg="del">
          <ac:chgData name="Kugler, Austin (kugl5443@vandals.uidaho.edu)" userId="S::kugl5443@vandals.uidaho.edu::2d2f5c64-c461-447b-adb5-4a91ef60796a" providerId="AD" clId="Web-{4A84762A-C090-E730-A9DE-7EB0314E7013}" dt="2021-10-19T01:10:31.279" v="46"/>
          <ac:spMkLst>
            <pc:docMk/>
            <pc:sldMk cId="544700405" sldId="266"/>
            <ac:spMk id="3" creationId="{F210C775-5C16-4C78-9D4C-96BFBF2C64A7}"/>
          </ac:spMkLst>
        </pc:spChg>
        <pc:spChg chg="add mod">
          <ac:chgData name="Kugler, Austin (kugl5443@vandals.uidaho.edu)" userId="S::kugl5443@vandals.uidaho.edu::2d2f5c64-c461-447b-adb5-4a91ef60796a" providerId="AD" clId="Web-{4A84762A-C090-E730-A9DE-7EB0314E7013}" dt="2021-10-19T01:11:05.716" v="78" actId="20577"/>
          <ac:spMkLst>
            <pc:docMk/>
            <pc:sldMk cId="544700405" sldId="266"/>
            <ac:spMk id="6" creationId="{D206BC58-21F1-43E1-8E1F-6BD6E9CF77EE}"/>
          </ac:spMkLst>
        </pc:spChg>
        <pc:picChg chg="add mod">
          <ac:chgData name="Kugler, Austin (kugl5443@vandals.uidaho.edu)" userId="S::kugl5443@vandals.uidaho.edu::2d2f5c64-c461-447b-adb5-4a91ef60796a" providerId="AD" clId="Web-{4A84762A-C090-E730-A9DE-7EB0314E7013}" dt="2021-10-19T01:10:46.279" v="56" actId="1076"/>
          <ac:picMkLst>
            <pc:docMk/>
            <pc:sldMk cId="544700405" sldId="266"/>
            <ac:picMk id="4" creationId="{D669A958-C651-44A9-BAD7-4F31ED8ABB9E}"/>
          </ac:picMkLst>
        </pc:picChg>
        <pc:picChg chg="add mod">
          <ac:chgData name="Kugler, Austin (kugl5443@vandals.uidaho.edu)" userId="S::kugl5443@vandals.uidaho.edu::2d2f5c64-c461-447b-adb5-4a91ef60796a" providerId="AD" clId="Web-{4A84762A-C090-E730-A9DE-7EB0314E7013}" dt="2021-10-19T01:10:45.794" v="55" actId="1076"/>
          <ac:picMkLst>
            <pc:docMk/>
            <pc:sldMk cId="544700405" sldId="266"/>
            <ac:picMk id="5" creationId="{39A0563A-73A1-4DBA-AB3F-9B9C711F98A4}"/>
          </ac:picMkLst>
        </pc:picChg>
      </pc:sldChg>
      <pc:sldChg chg="add del replId">
        <pc:chgData name="Kugler, Austin (kugl5443@vandals.uidaho.edu)" userId="S::kugl5443@vandals.uidaho.edu::2d2f5c64-c461-447b-adb5-4a91ef60796a" providerId="AD" clId="Web-{4A84762A-C090-E730-A9DE-7EB0314E7013}" dt="2021-10-19T01:10:38.325" v="51"/>
        <pc:sldMkLst>
          <pc:docMk/>
          <pc:sldMk cId="371655177" sldId="267"/>
        </pc:sldMkLst>
      </pc:sldChg>
    </pc:docChg>
  </pc:docChgLst>
  <pc:docChgLst>
    <pc:chgData name="Kugler, Austin (kugl5443@vandals.uidaho.edu)" userId="S::kugl5443@vandals.uidaho.edu::2d2f5c64-c461-447b-adb5-4a91ef60796a" providerId="AD" clId="Web-{766CE21C-3A60-CECC-78DC-C7BB0D3018E1}"/>
    <pc:docChg chg="addSld modSld sldOrd">
      <pc:chgData name="Kugler, Austin (kugl5443@vandals.uidaho.edu)" userId="S::kugl5443@vandals.uidaho.edu::2d2f5c64-c461-447b-adb5-4a91ef60796a" providerId="AD" clId="Web-{766CE21C-3A60-CECC-78DC-C7BB0D3018E1}" dt="2021-10-19T15:15:55.041" v="74"/>
      <pc:docMkLst>
        <pc:docMk/>
      </pc:docMkLst>
      <pc:sldChg chg="delSp modSp">
        <pc:chgData name="Kugler, Austin (kugl5443@vandals.uidaho.edu)" userId="S::kugl5443@vandals.uidaho.edu::2d2f5c64-c461-447b-adb5-4a91ef60796a" providerId="AD" clId="Web-{766CE21C-3A60-CECC-78DC-C7BB0D3018E1}" dt="2021-10-19T15:08:51.388" v="14" actId="1076"/>
        <pc:sldMkLst>
          <pc:docMk/>
          <pc:sldMk cId="374013451" sldId="268"/>
        </pc:sldMkLst>
        <pc:spChg chg="mod">
          <ac:chgData name="Kugler, Austin (kugl5443@vandals.uidaho.edu)" userId="S::kugl5443@vandals.uidaho.edu::2d2f5c64-c461-447b-adb5-4a91ef60796a" providerId="AD" clId="Web-{766CE21C-3A60-CECC-78DC-C7BB0D3018E1}" dt="2021-10-19T15:08:51.388" v="14" actId="1076"/>
          <ac:spMkLst>
            <pc:docMk/>
            <pc:sldMk cId="374013451" sldId="268"/>
            <ac:spMk id="7" creationId="{13E7F59A-B6F1-4A43-AE1B-172D118DD6F9}"/>
          </ac:spMkLst>
        </pc:spChg>
        <pc:picChg chg="del">
          <ac:chgData name="Kugler, Austin (kugl5443@vandals.uidaho.edu)" userId="S::kugl5443@vandals.uidaho.edu::2d2f5c64-c461-447b-adb5-4a91ef60796a" providerId="AD" clId="Web-{766CE21C-3A60-CECC-78DC-C7BB0D3018E1}" dt="2021-10-19T15:08:10.967" v="1"/>
          <ac:picMkLst>
            <pc:docMk/>
            <pc:sldMk cId="374013451" sldId="268"/>
            <ac:picMk id="11" creationId="{7527F26F-8492-46B0-8371-CC8741FC721A}"/>
          </ac:picMkLst>
        </pc:picChg>
      </pc:sldChg>
      <pc:sldChg chg="addSp modSp new ord">
        <pc:chgData name="Kugler, Austin (kugl5443@vandals.uidaho.edu)" userId="S::kugl5443@vandals.uidaho.edu::2d2f5c64-c461-447b-adb5-4a91ef60796a" providerId="AD" clId="Web-{766CE21C-3A60-CECC-78DC-C7BB0D3018E1}" dt="2021-10-19T15:15:55.041" v="74"/>
        <pc:sldMkLst>
          <pc:docMk/>
          <pc:sldMk cId="500165548" sldId="367"/>
        </pc:sldMkLst>
        <pc:picChg chg="add mod">
          <ac:chgData name="Kugler, Austin (kugl5443@vandals.uidaho.edu)" userId="S::kugl5443@vandals.uidaho.edu::2d2f5c64-c461-447b-adb5-4a91ef60796a" providerId="AD" clId="Web-{766CE21C-3A60-CECC-78DC-C7BB0D3018E1}" dt="2021-10-19T15:08:33.560" v="5" actId="14100"/>
          <ac:picMkLst>
            <pc:docMk/>
            <pc:sldMk cId="500165548" sldId="367"/>
            <ac:picMk id="2" creationId="{00162A3C-F2EA-4435-97DE-C64049D4F67B}"/>
          </ac:picMkLst>
        </pc:picChg>
      </pc:sldChg>
      <pc:sldChg chg="addSp modSp new">
        <pc:chgData name="Kugler, Austin (kugl5443@vandals.uidaho.edu)" userId="S::kugl5443@vandals.uidaho.edu::2d2f5c64-c461-447b-adb5-4a91ef60796a" providerId="AD" clId="Web-{766CE21C-3A60-CECC-78DC-C7BB0D3018E1}" dt="2021-10-19T15:11:08.200" v="24" actId="1076"/>
        <pc:sldMkLst>
          <pc:docMk/>
          <pc:sldMk cId="2505577893" sldId="368"/>
        </pc:sldMkLst>
        <pc:picChg chg="add mod">
          <ac:chgData name="Kugler, Austin (kugl5443@vandals.uidaho.edu)" userId="S::kugl5443@vandals.uidaho.edu::2d2f5c64-c461-447b-adb5-4a91ef60796a" providerId="AD" clId="Web-{766CE21C-3A60-CECC-78DC-C7BB0D3018E1}" dt="2021-10-19T15:11:08.200" v="24" actId="1076"/>
          <ac:picMkLst>
            <pc:docMk/>
            <pc:sldMk cId="2505577893" sldId="368"/>
            <ac:picMk id="2" creationId="{11E64512-823A-433A-B1A2-E2D5EAE58BCD}"/>
          </ac:picMkLst>
        </pc:picChg>
      </pc:sldChg>
      <pc:sldChg chg="addSp delSp modSp new">
        <pc:chgData name="Kugler, Austin (kugl5443@vandals.uidaho.edu)" userId="S::kugl5443@vandals.uidaho.edu::2d2f5c64-c461-447b-adb5-4a91ef60796a" providerId="AD" clId="Web-{766CE21C-3A60-CECC-78DC-C7BB0D3018E1}" dt="2021-10-19T15:14:59.510" v="73" actId="1076"/>
        <pc:sldMkLst>
          <pc:docMk/>
          <pc:sldMk cId="801797028" sldId="370"/>
        </pc:sldMkLst>
        <pc:spChg chg="add del mod">
          <ac:chgData name="Kugler, Austin (kugl5443@vandals.uidaho.edu)" userId="S::kugl5443@vandals.uidaho.edu::2d2f5c64-c461-447b-adb5-4a91ef60796a" providerId="AD" clId="Web-{766CE21C-3A60-CECC-78DC-C7BB0D3018E1}" dt="2021-10-19T15:14:54.589" v="72"/>
          <ac:spMkLst>
            <pc:docMk/>
            <pc:sldMk cId="801797028" sldId="370"/>
            <ac:spMk id="5" creationId="{7447DEE8-CAE5-409F-9060-C4D6CC07DAD4}"/>
          </ac:spMkLst>
        </pc:spChg>
        <pc:picChg chg="add del mod">
          <ac:chgData name="Kugler, Austin (kugl5443@vandals.uidaho.edu)" userId="S::kugl5443@vandals.uidaho.edu::2d2f5c64-c461-447b-adb5-4a91ef60796a" providerId="AD" clId="Web-{766CE21C-3A60-CECC-78DC-C7BB0D3018E1}" dt="2021-10-19T15:13:21.699" v="31"/>
          <ac:picMkLst>
            <pc:docMk/>
            <pc:sldMk cId="801797028" sldId="370"/>
            <ac:picMk id="2" creationId="{FE0B4D39-A845-4662-902F-54F7D40A22A3}"/>
          </ac:picMkLst>
        </pc:picChg>
        <pc:picChg chg="add del mod">
          <ac:chgData name="Kugler, Austin (kugl5443@vandals.uidaho.edu)" userId="S::kugl5443@vandals.uidaho.edu::2d2f5c64-c461-447b-adb5-4a91ef60796a" providerId="AD" clId="Web-{766CE21C-3A60-CECC-78DC-C7BB0D3018E1}" dt="2021-10-19T15:13:24.417" v="34"/>
          <ac:picMkLst>
            <pc:docMk/>
            <pc:sldMk cId="801797028" sldId="370"/>
            <ac:picMk id="3" creationId="{26DCC0CF-C7E8-424D-BEF0-9F144325ED59}"/>
          </ac:picMkLst>
        </pc:picChg>
        <pc:picChg chg="add mod">
          <ac:chgData name="Kugler, Austin (kugl5443@vandals.uidaho.edu)" userId="S::kugl5443@vandals.uidaho.edu::2d2f5c64-c461-447b-adb5-4a91ef60796a" providerId="AD" clId="Web-{766CE21C-3A60-CECC-78DC-C7BB0D3018E1}" dt="2021-10-19T15:14:59.510" v="73" actId="1076"/>
          <ac:picMkLst>
            <pc:docMk/>
            <pc:sldMk cId="801797028" sldId="370"/>
            <ac:picMk id="4" creationId="{4FE44757-9C19-45D2-B554-4C983044EEEC}"/>
          </ac:picMkLst>
        </pc:picChg>
      </pc:sldChg>
    </pc:docChg>
  </pc:docChgLst>
  <pc:docChgLst>
    <pc:chgData name="Kugler, Austin (kugl5443@vandals.uidaho.edu)" userId="S::kugl5443@vandals.uidaho.edu::2d2f5c64-c461-447b-adb5-4a91ef60796a" providerId="AD" clId="Web-{BEDB5E93-A344-BC82-CCD6-91DAF7A9F02C}"/>
    <pc:docChg chg="modSld">
      <pc:chgData name="Kugler, Austin (kugl5443@vandals.uidaho.edu)" userId="S::kugl5443@vandals.uidaho.edu::2d2f5c64-c461-447b-adb5-4a91ef60796a" providerId="AD" clId="Web-{BEDB5E93-A344-BC82-CCD6-91DAF7A9F02C}" dt="2021-10-19T01:57:45.405" v="62" actId="20577"/>
      <pc:docMkLst>
        <pc:docMk/>
      </pc:docMkLst>
      <pc:sldChg chg="modSp">
        <pc:chgData name="Kugler, Austin (kugl5443@vandals.uidaho.edu)" userId="S::kugl5443@vandals.uidaho.edu::2d2f5c64-c461-447b-adb5-4a91ef60796a" providerId="AD" clId="Web-{BEDB5E93-A344-BC82-CCD6-91DAF7A9F02C}" dt="2021-10-19T01:56:06.187" v="4" actId="20577"/>
        <pc:sldMkLst>
          <pc:docMk/>
          <pc:sldMk cId="683357099" sldId="257"/>
        </pc:sldMkLst>
        <pc:spChg chg="mod">
          <ac:chgData name="Kugler, Austin (kugl5443@vandals.uidaho.edu)" userId="S::kugl5443@vandals.uidaho.edu::2d2f5c64-c461-447b-adb5-4a91ef60796a" providerId="AD" clId="Web-{BEDB5E93-A344-BC82-CCD6-91DAF7A9F02C}" dt="2021-10-19T01:56:06.187" v="4" actId="20577"/>
          <ac:spMkLst>
            <pc:docMk/>
            <pc:sldMk cId="683357099" sldId="257"/>
            <ac:spMk id="3" creationId="{2869681F-B7DE-4BD3-9953-7C1BB18F97E7}"/>
          </ac:spMkLst>
        </pc:spChg>
      </pc:sldChg>
      <pc:sldChg chg="modSp">
        <pc:chgData name="Kugler, Austin (kugl5443@vandals.uidaho.edu)" userId="S::kugl5443@vandals.uidaho.edu::2d2f5c64-c461-447b-adb5-4a91ef60796a" providerId="AD" clId="Web-{BEDB5E93-A344-BC82-CCD6-91DAF7A9F02C}" dt="2021-10-19T01:57:45.405" v="62" actId="20577"/>
        <pc:sldMkLst>
          <pc:docMk/>
          <pc:sldMk cId="1239870870" sldId="259"/>
        </pc:sldMkLst>
        <pc:spChg chg="mod">
          <ac:chgData name="Kugler, Austin (kugl5443@vandals.uidaho.edu)" userId="S::kugl5443@vandals.uidaho.edu::2d2f5c64-c461-447b-adb5-4a91ef60796a" providerId="AD" clId="Web-{BEDB5E93-A344-BC82-CCD6-91DAF7A9F02C}" dt="2021-10-19T01:57:45.405" v="62" actId="20577"/>
          <ac:spMkLst>
            <pc:docMk/>
            <pc:sldMk cId="1239870870" sldId="259"/>
            <ac:spMk id="3" creationId="{3F54EF8F-974C-45DC-A088-A4451399211F}"/>
          </ac:spMkLst>
        </pc:spChg>
      </pc:sldChg>
    </pc:docChg>
  </pc:docChgLst>
  <pc:docChgLst>
    <pc:chgData name="LeDoux, Kyle (ledo1213@vandals.uidaho.edu)" userId="S::ledo1213@vandals.uidaho.edu::2aeae26b-ed9c-4af0-aef6-0383d53e03bd" providerId="AD" clId="Web-{98B70C57-9812-0E95-7823-986B089EB9B7}"/>
    <pc:docChg chg="addSld delSld modSld sldOrd">
      <pc:chgData name="LeDoux, Kyle (ledo1213@vandals.uidaho.edu)" userId="S::ledo1213@vandals.uidaho.edu::2aeae26b-ed9c-4af0-aef6-0383d53e03bd" providerId="AD" clId="Web-{98B70C57-9812-0E95-7823-986B089EB9B7}" dt="2021-10-19T01:43:19.039" v="28" actId="20577"/>
      <pc:docMkLst>
        <pc:docMk/>
      </pc:docMkLst>
      <pc:sldChg chg="modSp">
        <pc:chgData name="LeDoux, Kyle (ledo1213@vandals.uidaho.edu)" userId="S::ledo1213@vandals.uidaho.edu::2aeae26b-ed9c-4af0-aef6-0383d53e03bd" providerId="AD" clId="Web-{98B70C57-9812-0E95-7823-986B089EB9B7}" dt="2021-10-19T01:42:58.490" v="23" actId="20577"/>
        <pc:sldMkLst>
          <pc:docMk/>
          <pc:sldMk cId="374013451" sldId="268"/>
        </pc:sldMkLst>
        <pc:spChg chg="mod">
          <ac:chgData name="LeDoux, Kyle (ledo1213@vandals.uidaho.edu)" userId="S::ledo1213@vandals.uidaho.edu::2aeae26b-ed9c-4af0-aef6-0383d53e03bd" providerId="AD" clId="Web-{98B70C57-9812-0E95-7823-986B089EB9B7}" dt="2021-10-19T01:42:58.490" v="23" actId="20577"/>
          <ac:spMkLst>
            <pc:docMk/>
            <pc:sldMk cId="374013451" sldId="268"/>
            <ac:spMk id="2" creationId="{0F08C42A-7FFB-44D3-887E-3F86D65E4C71}"/>
          </ac:spMkLst>
        </pc:spChg>
      </pc:sldChg>
      <pc:sldChg chg="modSp new ord">
        <pc:chgData name="LeDoux, Kyle (ledo1213@vandals.uidaho.edu)" userId="S::ledo1213@vandals.uidaho.edu::2aeae26b-ed9c-4af0-aef6-0383d53e03bd" providerId="AD" clId="Web-{98B70C57-9812-0E95-7823-986B089EB9B7}" dt="2021-10-19T01:43:19.039" v="28" actId="20577"/>
        <pc:sldMkLst>
          <pc:docMk/>
          <pc:sldMk cId="528211792" sldId="270"/>
        </pc:sldMkLst>
        <pc:spChg chg="mod">
          <ac:chgData name="LeDoux, Kyle (ledo1213@vandals.uidaho.edu)" userId="S::ledo1213@vandals.uidaho.edu::2aeae26b-ed9c-4af0-aef6-0383d53e03bd" providerId="AD" clId="Web-{98B70C57-9812-0E95-7823-986B089EB9B7}" dt="2021-10-19T01:43:19.039" v="28" actId="20577"/>
          <ac:spMkLst>
            <pc:docMk/>
            <pc:sldMk cId="528211792" sldId="270"/>
            <ac:spMk id="2" creationId="{9B58C44A-6764-4B36-8A53-F1C6BFCA2D52}"/>
          </ac:spMkLst>
        </pc:spChg>
      </pc:sldChg>
      <pc:sldChg chg="new del">
        <pc:chgData name="LeDoux, Kyle (ledo1213@vandals.uidaho.edu)" userId="S::ledo1213@vandals.uidaho.edu::2aeae26b-ed9c-4af0-aef6-0383d53e03bd" providerId="AD" clId="Web-{98B70C57-9812-0E95-7823-986B089EB9B7}" dt="2021-10-19T01:42:52.224" v="20"/>
        <pc:sldMkLst>
          <pc:docMk/>
          <pc:sldMk cId="575222821" sldId="270"/>
        </pc:sldMkLst>
      </pc:sldChg>
      <pc:sldChg chg="new del ord">
        <pc:chgData name="LeDoux, Kyle (ledo1213@vandals.uidaho.edu)" userId="S::ledo1213@vandals.uidaho.edu::2aeae26b-ed9c-4af0-aef6-0383d53e03bd" providerId="AD" clId="Web-{98B70C57-9812-0E95-7823-986B089EB9B7}" dt="2021-10-19T01:43:08.991" v="24"/>
        <pc:sldMkLst>
          <pc:docMk/>
          <pc:sldMk cId="3666153483" sldId="270"/>
        </pc:sldMkLst>
      </pc:sldChg>
    </pc:docChg>
  </pc:docChgLst>
  <pc:docChgLst>
    <pc:chgData name="Kugler, Austin (kugl5443@vandals.uidaho.edu)" userId="S::kugl5443@vandals.uidaho.edu::2d2f5c64-c461-447b-adb5-4a91ef60796a" providerId="AD" clId="Web-{C3936950-69E9-13AE-55BB-E6D5C919534B}"/>
    <pc:docChg chg="modSld">
      <pc:chgData name="Kugler, Austin (kugl5443@vandals.uidaho.edu)" userId="S::kugl5443@vandals.uidaho.edu::2d2f5c64-c461-447b-adb5-4a91ef60796a" providerId="AD" clId="Web-{C3936950-69E9-13AE-55BB-E6D5C919534B}" dt="2021-10-19T15:02:45.298" v="75" actId="1076"/>
      <pc:docMkLst>
        <pc:docMk/>
      </pc:docMkLst>
      <pc:sldChg chg="addSp delSp modSp mod modClrScheme chgLayout">
        <pc:chgData name="Kugler, Austin (kugl5443@vandals.uidaho.edu)" userId="S::kugl5443@vandals.uidaho.edu::2d2f5c64-c461-447b-adb5-4a91ef60796a" providerId="AD" clId="Web-{C3936950-69E9-13AE-55BB-E6D5C919534B}" dt="2021-10-19T15:02:45.298" v="75" actId="1076"/>
        <pc:sldMkLst>
          <pc:docMk/>
          <pc:sldMk cId="374013451" sldId="268"/>
        </pc:sldMkLst>
        <pc:spChg chg="del">
          <ac:chgData name="Kugler, Austin (kugl5443@vandals.uidaho.edu)" userId="S::kugl5443@vandals.uidaho.edu::2d2f5c64-c461-447b-adb5-4a91ef60796a" providerId="AD" clId="Web-{C3936950-69E9-13AE-55BB-E6D5C919534B}" dt="2021-10-19T14:55:08.218" v="0"/>
          <ac:spMkLst>
            <pc:docMk/>
            <pc:sldMk cId="374013451" sldId="268"/>
            <ac:spMk id="2" creationId="{0F08C42A-7FFB-44D3-887E-3F86D65E4C71}"/>
          </ac:spMkLst>
        </pc:spChg>
        <pc:spChg chg="del">
          <ac:chgData name="Kugler, Austin (kugl5443@vandals.uidaho.edu)" userId="S::kugl5443@vandals.uidaho.edu::2d2f5c64-c461-447b-adb5-4a91ef60796a" providerId="AD" clId="Web-{C3936950-69E9-13AE-55BB-E6D5C919534B}" dt="2021-10-19T14:55:10.015" v="1"/>
          <ac:spMkLst>
            <pc:docMk/>
            <pc:sldMk cId="374013451" sldId="268"/>
            <ac:spMk id="3" creationId="{765F63DA-A64F-43D8-8064-2C184E3D4DB6}"/>
          </ac:spMkLst>
        </pc:spChg>
        <pc:spChg chg="add del mod">
          <ac:chgData name="Kugler, Austin (kugl5443@vandals.uidaho.edu)" userId="S::kugl5443@vandals.uidaho.edu::2d2f5c64-c461-447b-adb5-4a91ef60796a" providerId="AD" clId="Web-{C3936950-69E9-13AE-55BB-E6D5C919534B}" dt="2021-10-19T14:55:45.171" v="3"/>
          <ac:spMkLst>
            <pc:docMk/>
            <pc:sldMk cId="374013451" sldId="268"/>
            <ac:spMk id="4" creationId="{7A7FB471-9249-4A0C-96F6-60AF82094B4A}"/>
          </ac:spMkLst>
        </pc:spChg>
        <pc:spChg chg="add del mod">
          <ac:chgData name="Kugler, Austin (kugl5443@vandals.uidaho.edu)" userId="S::kugl5443@vandals.uidaho.edu::2d2f5c64-c461-447b-adb5-4a91ef60796a" providerId="AD" clId="Web-{C3936950-69E9-13AE-55BB-E6D5C919534B}" dt="2021-10-19T14:55:45.171" v="3"/>
          <ac:spMkLst>
            <pc:docMk/>
            <pc:sldMk cId="374013451" sldId="268"/>
            <ac:spMk id="5" creationId="{CE36506E-0C8E-45BC-A3F8-B0DCE01E91AD}"/>
          </ac:spMkLst>
        </pc:spChg>
        <pc:spChg chg="add del mod">
          <ac:chgData name="Kugler, Austin (kugl5443@vandals.uidaho.edu)" userId="S::kugl5443@vandals.uidaho.edu::2d2f5c64-c461-447b-adb5-4a91ef60796a" providerId="AD" clId="Web-{C3936950-69E9-13AE-55BB-E6D5C919534B}" dt="2021-10-19T14:55:45.171" v="3"/>
          <ac:spMkLst>
            <pc:docMk/>
            <pc:sldMk cId="374013451" sldId="268"/>
            <ac:spMk id="6" creationId="{886F81D8-F7C1-4387-B3D5-790760917972}"/>
          </ac:spMkLst>
        </pc:spChg>
        <pc:spChg chg="add mod">
          <ac:chgData name="Kugler, Austin (kugl5443@vandals.uidaho.edu)" userId="S::kugl5443@vandals.uidaho.edu::2d2f5c64-c461-447b-adb5-4a91ef60796a" providerId="AD" clId="Web-{C3936950-69E9-13AE-55BB-E6D5C919534B}" dt="2021-10-19T15:02:44.688" v="74"/>
          <ac:spMkLst>
            <pc:docMk/>
            <pc:sldMk cId="374013451" sldId="268"/>
            <ac:spMk id="7" creationId="{13E7F59A-B6F1-4A43-AE1B-172D118DD6F9}"/>
          </ac:spMkLst>
        </pc:spChg>
        <pc:spChg chg="add del mod">
          <ac:chgData name="Kugler, Austin (kugl5443@vandals.uidaho.edu)" userId="S::kugl5443@vandals.uidaho.edu::2d2f5c64-c461-447b-adb5-4a91ef60796a" providerId="AD" clId="Web-{C3936950-69E9-13AE-55BB-E6D5C919534B}" dt="2021-10-19T14:56:22.671" v="50"/>
          <ac:spMkLst>
            <pc:docMk/>
            <pc:sldMk cId="374013451" sldId="268"/>
            <ac:spMk id="8" creationId="{3627510E-1F91-4993-B111-C81DB45456A9}"/>
          </ac:spMkLst>
        </pc:spChg>
        <pc:spChg chg="add del mod">
          <ac:chgData name="Kugler, Austin (kugl5443@vandals.uidaho.edu)" userId="S::kugl5443@vandals.uidaho.edu::2d2f5c64-c461-447b-adb5-4a91ef60796a" providerId="AD" clId="Web-{C3936950-69E9-13AE-55BB-E6D5C919534B}" dt="2021-10-19T14:56:21.515" v="49"/>
          <ac:spMkLst>
            <pc:docMk/>
            <pc:sldMk cId="374013451" sldId="268"/>
            <ac:spMk id="9" creationId="{BD12149F-EAAD-4D69-BE43-D5481822933D}"/>
          </ac:spMkLst>
        </pc:spChg>
        <pc:spChg chg="add del mod">
          <ac:chgData name="Kugler, Austin (kugl5443@vandals.uidaho.edu)" userId="S::kugl5443@vandals.uidaho.edu::2d2f5c64-c461-447b-adb5-4a91ef60796a" providerId="AD" clId="Web-{C3936950-69E9-13AE-55BB-E6D5C919534B}" dt="2021-10-19T15:02:44.688" v="74"/>
          <ac:spMkLst>
            <pc:docMk/>
            <pc:sldMk cId="374013451" sldId="268"/>
            <ac:spMk id="16" creationId="{6A997577-6511-4E62-94CF-EB2C99310C3E}"/>
          </ac:spMkLst>
        </pc:spChg>
        <pc:picChg chg="add del">
          <ac:chgData name="Kugler, Austin (kugl5443@vandals.uidaho.edu)" userId="S::kugl5443@vandals.uidaho.edu::2d2f5c64-c461-447b-adb5-4a91ef60796a" providerId="AD" clId="Web-{C3936950-69E9-13AE-55BB-E6D5C919534B}" dt="2021-10-19T15:01:42.110" v="63"/>
          <ac:picMkLst>
            <pc:docMk/>
            <pc:sldMk cId="374013451" sldId="268"/>
            <ac:picMk id="10" creationId="{8CA42473-FD49-4D3D-8869-5403432AB2DA}"/>
          </ac:picMkLst>
        </pc:picChg>
        <pc:picChg chg="add mod">
          <ac:chgData name="Kugler, Austin (kugl5443@vandals.uidaho.edu)" userId="S::kugl5443@vandals.uidaho.edu::2d2f5c64-c461-447b-adb5-4a91ef60796a" providerId="AD" clId="Web-{C3936950-69E9-13AE-55BB-E6D5C919534B}" dt="2021-10-19T15:02:45.298" v="75" actId="1076"/>
          <ac:picMkLst>
            <pc:docMk/>
            <pc:sldMk cId="374013451" sldId="268"/>
            <ac:picMk id="11" creationId="{7527F26F-8492-46B0-8371-CC8741FC721A}"/>
          </ac:picMkLst>
        </pc:picChg>
      </pc:sldChg>
    </pc:docChg>
  </pc:docChgLst>
  <pc:docChgLst>
    <pc:chgData name="Gornick, Chase (gorn5005@vandals.uidaho.edu)" userId="S::gorn5005@vandals.uidaho.edu::7fddef12-e8a3-4b16-9c26-26dfa9f1d50a" providerId="AD" clId="Web-{B67A3948-8253-D5FF-C81B-6167A26F1D76}"/>
    <pc:docChg chg="addSld modSld addMainMaster">
      <pc:chgData name="Gornick, Chase (gorn5005@vandals.uidaho.edu)" userId="S::gorn5005@vandals.uidaho.edu::7fddef12-e8a3-4b16-9c26-26dfa9f1d50a" providerId="AD" clId="Web-{B67A3948-8253-D5FF-C81B-6167A26F1D76}" dt="2021-10-19T15:20:42.644" v="76" actId="14100"/>
      <pc:docMkLst>
        <pc:docMk/>
      </pc:docMkLst>
      <pc:sldChg chg="addSp modSp">
        <pc:chgData name="Gornick, Chase (gorn5005@vandals.uidaho.edu)" userId="S::gorn5005@vandals.uidaho.edu::7fddef12-e8a3-4b16-9c26-26dfa9f1d50a" providerId="AD" clId="Web-{B67A3948-8253-D5FF-C81B-6167A26F1D76}" dt="2021-10-19T04:59:37.881" v="43" actId="14100"/>
        <pc:sldMkLst>
          <pc:docMk/>
          <pc:sldMk cId="1239870870" sldId="259"/>
        </pc:sldMkLst>
        <pc:picChg chg="add mod">
          <ac:chgData name="Gornick, Chase (gorn5005@vandals.uidaho.edu)" userId="S::gorn5005@vandals.uidaho.edu::7fddef12-e8a3-4b16-9c26-26dfa9f1d50a" providerId="AD" clId="Web-{B67A3948-8253-D5FF-C81B-6167A26F1D76}" dt="2021-10-19T04:59:37.881" v="43" actId="14100"/>
          <ac:picMkLst>
            <pc:docMk/>
            <pc:sldMk cId="1239870870" sldId="259"/>
            <ac:picMk id="4" creationId="{20C7816F-74FB-46EE-B076-D5C68ECFF81D}"/>
          </ac:picMkLst>
        </pc:picChg>
      </pc:sldChg>
      <pc:sldChg chg="new">
        <pc:chgData name="Gornick, Chase (gorn5005@vandals.uidaho.edu)" userId="S::gorn5005@vandals.uidaho.edu::7fddef12-e8a3-4b16-9c26-26dfa9f1d50a" providerId="AD" clId="Web-{B67A3948-8253-D5FF-C81B-6167A26F1D76}" dt="2021-10-19T04:57:03.257" v="0"/>
        <pc:sldMkLst>
          <pc:docMk/>
          <pc:sldMk cId="1449465343" sldId="329"/>
        </pc:sldMkLst>
      </pc:sldChg>
      <pc:sldChg chg="add">
        <pc:chgData name="Gornick, Chase (gorn5005@vandals.uidaho.edu)" userId="S::gorn5005@vandals.uidaho.edu::7fddef12-e8a3-4b16-9c26-26dfa9f1d50a" providerId="AD" clId="Web-{B67A3948-8253-D5FF-C81B-6167A26F1D76}" dt="2021-10-19T04:57:06.788" v="1"/>
        <pc:sldMkLst>
          <pc:docMk/>
          <pc:sldMk cId="1613103054" sldId="330"/>
        </pc:sldMkLst>
      </pc:sldChg>
      <pc:sldChg chg="add">
        <pc:chgData name="Gornick, Chase (gorn5005@vandals.uidaho.edu)" userId="S::gorn5005@vandals.uidaho.edu::7fddef12-e8a3-4b16-9c26-26dfa9f1d50a" providerId="AD" clId="Web-{B67A3948-8253-D5FF-C81B-6167A26F1D76}" dt="2021-10-19T04:57:07.179" v="2"/>
        <pc:sldMkLst>
          <pc:docMk/>
          <pc:sldMk cId="3760234343" sldId="331"/>
        </pc:sldMkLst>
      </pc:sldChg>
      <pc:sldChg chg="add">
        <pc:chgData name="Gornick, Chase (gorn5005@vandals.uidaho.edu)" userId="S::gorn5005@vandals.uidaho.edu::7fddef12-e8a3-4b16-9c26-26dfa9f1d50a" providerId="AD" clId="Web-{B67A3948-8253-D5FF-C81B-6167A26F1D76}" dt="2021-10-19T04:57:07.570" v="3"/>
        <pc:sldMkLst>
          <pc:docMk/>
          <pc:sldMk cId="295522888" sldId="332"/>
        </pc:sldMkLst>
      </pc:sldChg>
      <pc:sldChg chg="add">
        <pc:chgData name="Gornick, Chase (gorn5005@vandals.uidaho.edu)" userId="S::gorn5005@vandals.uidaho.edu::7fddef12-e8a3-4b16-9c26-26dfa9f1d50a" providerId="AD" clId="Web-{B67A3948-8253-D5FF-C81B-6167A26F1D76}" dt="2021-10-19T04:57:07.991" v="4"/>
        <pc:sldMkLst>
          <pc:docMk/>
          <pc:sldMk cId="3867860460" sldId="333"/>
        </pc:sldMkLst>
      </pc:sldChg>
      <pc:sldChg chg="add">
        <pc:chgData name="Gornick, Chase (gorn5005@vandals.uidaho.edu)" userId="S::gorn5005@vandals.uidaho.edu::7fddef12-e8a3-4b16-9c26-26dfa9f1d50a" providerId="AD" clId="Web-{B67A3948-8253-D5FF-C81B-6167A26F1D76}" dt="2021-10-19T04:57:08.382" v="5"/>
        <pc:sldMkLst>
          <pc:docMk/>
          <pc:sldMk cId="1000054808" sldId="334"/>
        </pc:sldMkLst>
      </pc:sldChg>
      <pc:sldChg chg="add">
        <pc:chgData name="Gornick, Chase (gorn5005@vandals.uidaho.edu)" userId="S::gorn5005@vandals.uidaho.edu::7fddef12-e8a3-4b16-9c26-26dfa9f1d50a" providerId="AD" clId="Web-{B67A3948-8253-D5FF-C81B-6167A26F1D76}" dt="2021-10-19T04:57:08.695" v="6"/>
        <pc:sldMkLst>
          <pc:docMk/>
          <pc:sldMk cId="3208967037" sldId="335"/>
        </pc:sldMkLst>
      </pc:sldChg>
      <pc:sldChg chg="add">
        <pc:chgData name="Gornick, Chase (gorn5005@vandals.uidaho.edu)" userId="S::gorn5005@vandals.uidaho.edu::7fddef12-e8a3-4b16-9c26-26dfa9f1d50a" providerId="AD" clId="Web-{B67A3948-8253-D5FF-C81B-6167A26F1D76}" dt="2021-10-19T04:57:09.116" v="7"/>
        <pc:sldMkLst>
          <pc:docMk/>
          <pc:sldMk cId="2331904006" sldId="336"/>
        </pc:sldMkLst>
      </pc:sldChg>
      <pc:sldChg chg="add">
        <pc:chgData name="Gornick, Chase (gorn5005@vandals.uidaho.edu)" userId="S::gorn5005@vandals.uidaho.edu::7fddef12-e8a3-4b16-9c26-26dfa9f1d50a" providerId="AD" clId="Web-{B67A3948-8253-D5FF-C81B-6167A26F1D76}" dt="2021-10-19T04:57:09.335" v="8"/>
        <pc:sldMkLst>
          <pc:docMk/>
          <pc:sldMk cId="3204615635" sldId="337"/>
        </pc:sldMkLst>
      </pc:sldChg>
      <pc:sldChg chg="add">
        <pc:chgData name="Gornick, Chase (gorn5005@vandals.uidaho.edu)" userId="S::gorn5005@vandals.uidaho.edu::7fddef12-e8a3-4b16-9c26-26dfa9f1d50a" providerId="AD" clId="Web-{B67A3948-8253-D5FF-C81B-6167A26F1D76}" dt="2021-10-19T04:57:09.695" v="9"/>
        <pc:sldMkLst>
          <pc:docMk/>
          <pc:sldMk cId="3065608678" sldId="338"/>
        </pc:sldMkLst>
      </pc:sldChg>
      <pc:sldChg chg="add">
        <pc:chgData name="Gornick, Chase (gorn5005@vandals.uidaho.edu)" userId="S::gorn5005@vandals.uidaho.edu::7fddef12-e8a3-4b16-9c26-26dfa9f1d50a" providerId="AD" clId="Web-{B67A3948-8253-D5FF-C81B-6167A26F1D76}" dt="2021-10-19T04:57:09.976" v="10"/>
        <pc:sldMkLst>
          <pc:docMk/>
          <pc:sldMk cId="2483207452" sldId="339"/>
        </pc:sldMkLst>
      </pc:sldChg>
      <pc:sldChg chg="add">
        <pc:chgData name="Gornick, Chase (gorn5005@vandals.uidaho.edu)" userId="S::gorn5005@vandals.uidaho.edu::7fddef12-e8a3-4b16-9c26-26dfa9f1d50a" providerId="AD" clId="Web-{B67A3948-8253-D5FF-C81B-6167A26F1D76}" dt="2021-10-19T04:57:10.304" v="11"/>
        <pc:sldMkLst>
          <pc:docMk/>
          <pc:sldMk cId="339801165" sldId="340"/>
        </pc:sldMkLst>
      </pc:sldChg>
      <pc:sldChg chg="add">
        <pc:chgData name="Gornick, Chase (gorn5005@vandals.uidaho.edu)" userId="S::gorn5005@vandals.uidaho.edu::7fddef12-e8a3-4b16-9c26-26dfa9f1d50a" providerId="AD" clId="Web-{B67A3948-8253-D5FF-C81B-6167A26F1D76}" dt="2021-10-19T04:57:10.679" v="12"/>
        <pc:sldMkLst>
          <pc:docMk/>
          <pc:sldMk cId="669141720" sldId="341"/>
        </pc:sldMkLst>
      </pc:sldChg>
      <pc:sldChg chg="add">
        <pc:chgData name="Gornick, Chase (gorn5005@vandals.uidaho.edu)" userId="S::gorn5005@vandals.uidaho.edu::7fddef12-e8a3-4b16-9c26-26dfa9f1d50a" providerId="AD" clId="Web-{B67A3948-8253-D5FF-C81B-6167A26F1D76}" dt="2021-10-19T04:57:10.976" v="13"/>
        <pc:sldMkLst>
          <pc:docMk/>
          <pc:sldMk cId="1346110395" sldId="342"/>
        </pc:sldMkLst>
      </pc:sldChg>
      <pc:sldChg chg="add">
        <pc:chgData name="Gornick, Chase (gorn5005@vandals.uidaho.edu)" userId="S::gorn5005@vandals.uidaho.edu::7fddef12-e8a3-4b16-9c26-26dfa9f1d50a" providerId="AD" clId="Web-{B67A3948-8253-D5FF-C81B-6167A26F1D76}" dt="2021-10-19T04:57:11.413" v="14"/>
        <pc:sldMkLst>
          <pc:docMk/>
          <pc:sldMk cId="1996954839" sldId="343"/>
        </pc:sldMkLst>
      </pc:sldChg>
      <pc:sldChg chg="add">
        <pc:chgData name="Gornick, Chase (gorn5005@vandals.uidaho.edu)" userId="S::gorn5005@vandals.uidaho.edu::7fddef12-e8a3-4b16-9c26-26dfa9f1d50a" providerId="AD" clId="Web-{B67A3948-8253-D5FF-C81B-6167A26F1D76}" dt="2021-10-19T04:57:11.741" v="15"/>
        <pc:sldMkLst>
          <pc:docMk/>
          <pc:sldMk cId="2649631039" sldId="344"/>
        </pc:sldMkLst>
      </pc:sldChg>
      <pc:sldChg chg="add">
        <pc:chgData name="Gornick, Chase (gorn5005@vandals.uidaho.edu)" userId="S::gorn5005@vandals.uidaho.edu::7fddef12-e8a3-4b16-9c26-26dfa9f1d50a" providerId="AD" clId="Web-{B67A3948-8253-D5FF-C81B-6167A26F1D76}" dt="2021-10-19T04:57:12.038" v="16"/>
        <pc:sldMkLst>
          <pc:docMk/>
          <pc:sldMk cId="2046199029" sldId="345"/>
        </pc:sldMkLst>
      </pc:sldChg>
      <pc:sldChg chg="add">
        <pc:chgData name="Gornick, Chase (gorn5005@vandals.uidaho.edu)" userId="S::gorn5005@vandals.uidaho.edu::7fddef12-e8a3-4b16-9c26-26dfa9f1d50a" providerId="AD" clId="Web-{B67A3948-8253-D5FF-C81B-6167A26F1D76}" dt="2021-10-19T04:57:12.351" v="17"/>
        <pc:sldMkLst>
          <pc:docMk/>
          <pc:sldMk cId="3758227947" sldId="346"/>
        </pc:sldMkLst>
      </pc:sldChg>
      <pc:sldChg chg="modSp add">
        <pc:chgData name="Gornick, Chase (gorn5005@vandals.uidaho.edu)" userId="S::gorn5005@vandals.uidaho.edu::7fddef12-e8a3-4b16-9c26-26dfa9f1d50a" providerId="AD" clId="Web-{B67A3948-8253-D5FF-C81B-6167A26F1D76}" dt="2021-10-19T07:42:50.920" v="47" actId="20577"/>
        <pc:sldMkLst>
          <pc:docMk/>
          <pc:sldMk cId="280081275" sldId="347"/>
        </pc:sldMkLst>
        <pc:spChg chg="mod">
          <ac:chgData name="Gornick, Chase (gorn5005@vandals.uidaho.edu)" userId="S::gorn5005@vandals.uidaho.edu::7fddef12-e8a3-4b16-9c26-26dfa9f1d50a" providerId="AD" clId="Web-{B67A3948-8253-D5FF-C81B-6167A26F1D76}" dt="2021-10-19T07:42:50.920" v="47" actId="20577"/>
          <ac:spMkLst>
            <pc:docMk/>
            <pc:sldMk cId="280081275" sldId="347"/>
            <ac:spMk id="39940" creationId="{28675ABC-ABEF-44EF-B676-AEAB04DFAD2E}"/>
          </ac:spMkLst>
        </pc:spChg>
      </pc:sldChg>
      <pc:sldChg chg="add">
        <pc:chgData name="Gornick, Chase (gorn5005@vandals.uidaho.edu)" userId="S::gorn5005@vandals.uidaho.edu::7fddef12-e8a3-4b16-9c26-26dfa9f1d50a" providerId="AD" clId="Web-{B67A3948-8253-D5FF-C81B-6167A26F1D76}" dt="2021-10-19T04:57:13.132" v="19"/>
        <pc:sldMkLst>
          <pc:docMk/>
          <pc:sldMk cId="2460962911" sldId="348"/>
        </pc:sldMkLst>
      </pc:sldChg>
      <pc:sldChg chg="add">
        <pc:chgData name="Gornick, Chase (gorn5005@vandals.uidaho.edu)" userId="S::gorn5005@vandals.uidaho.edu::7fddef12-e8a3-4b16-9c26-26dfa9f1d50a" providerId="AD" clId="Web-{B67A3948-8253-D5FF-C81B-6167A26F1D76}" dt="2021-10-19T04:57:13.476" v="20"/>
        <pc:sldMkLst>
          <pc:docMk/>
          <pc:sldMk cId="2981655768" sldId="349"/>
        </pc:sldMkLst>
      </pc:sldChg>
      <pc:sldChg chg="add">
        <pc:chgData name="Gornick, Chase (gorn5005@vandals.uidaho.edu)" userId="S::gorn5005@vandals.uidaho.edu::7fddef12-e8a3-4b16-9c26-26dfa9f1d50a" providerId="AD" clId="Web-{B67A3948-8253-D5FF-C81B-6167A26F1D76}" dt="2021-10-19T04:57:13.835" v="21"/>
        <pc:sldMkLst>
          <pc:docMk/>
          <pc:sldMk cId="4097704050" sldId="350"/>
        </pc:sldMkLst>
      </pc:sldChg>
      <pc:sldChg chg="add">
        <pc:chgData name="Gornick, Chase (gorn5005@vandals.uidaho.edu)" userId="S::gorn5005@vandals.uidaho.edu::7fddef12-e8a3-4b16-9c26-26dfa9f1d50a" providerId="AD" clId="Web-{B67A3948-8253-D5FF-C81B-6167A26F1D76}" dt="2021-10-19T04:57:14.163" v="22"/>
        <pc:sldMkLst>
          <pc:docMk/>
          <pc:sldMk cId="2531976475" sldId="351"/>
        </pc:sldMkLst>
      </pc:sldChg>
      <pc:sldChg chg="add">
        <pc:chgData name="Gornick, Chase (gorn5005@vandals.uidaho.edu)" userId="S::gorn5005@vandals.uidaho.edu::7fddef12-e8a3-4b16-9c26-26dfa9f1d50a" providerId="AD" clId="Web-{B67A3948-8253-D5FF-C81B-6167A26F1D76}" dt="2021-10-19T04:57:14.507" v="23"/>
        <pc:sldMkLst>
          <pc:docMk/>
          <pc:sldMk cId="3180108538" sldId="352"/>
        </pc:sldMkLst>
      </pc:sldChg>
      <pc:sldChg chg="add">
        <pc:chgData name="Gornick, Chase (gorn5005@vandals.uidaho.edu)" userId="S::gorn5005@vandals.uidaho.edu::7fddef12-e8a3-4b16-9c26-26dfa9f1d50a" providerId="AD" clId="Web-{B67A3948-8253-D5FF-C81B-6167A26F1D76}" dt="2021-10-19T04:57:14.819" v="24"/>
        <pc:sldMkLst>
          <pc:docMk/>
          <pc:sldMk cId="144603717" sldId="353"/>
        </pc:sldMkLst>
      </pc:sldChg>
      <pc:sldChg chg="add">
        <pc:chgData name="Gornick, Chase (gorn5005@vandals.uidaho.edu)" userId="S::gorn5005@vandals.uidaho.edu::7fddef12-e8a3-4b16-9c26-26dfa9f1d50a" providerId="AD" clId="Web-{B67A3948-8253-D5FF-C81B-6167A26F1D76}" dt="2021-10-19T04:57:15.085" v="25"/>
        <pc:sldMkLst>
          <pc:docMk/>
          <pc:sldMk cId="2018092852" sldId="354"/>
        </pc:sldMkLst>
      </pc:sldChg>
      <pc:sldChg chg="add">
        <pc:chgData name="Gornick, Chase (gorn5005@vandals.uidaho.edu)" userId="S::gorn5005@vandals.uidaho.edu::7fddef12-e8a3-4b16-9c26-26dfa9f1d50a" providerId="AD" clId="Web-{B67A3948-8253-D5FF-C81B-6167A26F1D76}" dt="2021-10-19T04:57:15.366" v="26"/>
        <pc:sldMkLst>
          <pc:docMk/>
          <pc:sldMk cId="2051123462" sldId="355"/>
        </pc:sldMkLst>
      </pc:sldChg>
      <pc:sldChg chg="add">
        <pc:chgData name="Gornick, Chase (gorn5005@vandals.uidaho.edu)" userId="S::gorn5005@vandals.uidaho.edu::7fddef12-e8a3-4b16-9c26-26dfa9f1d50a" providerId="AD" clId="Web-{B67A3948-8253-D5FF-C81B-6167A26F1D76}" dt="2021-10-19T04:57:15.663" v="27"/>
        <pc:sldMkLst>
          <pc:docMk/>
          <pc:sldMk cId="442374640" sldId="356"/>
        </pc:sldMkLst>
      </pc:sldChg>
      <pc:sldChg chg="add">
        <pc:chgData name="Gornick, Chase (gorn5005@vandals.uidaho.edu)" userId="S::gorn5005@vandals.uidaho.edu::7fddef12-e8a3-4b16-9c26-26dfa9f1d50a" providerId="AD" clId="Web-{B67A3948-8253-D5FF-C81B-6167A26F1D76}" dt="2021-10-19T04:57:15.991" v="28"/>
        <pc:sldMkLst>
          <pc:docMk/>
          <pc:sldMk cId="798043837" sldId="357"/>
        </pc:sldMkLst>
      </pc:sldChg>
      <pc:sldChg chg="add">
        <pc:chgData name="Gornick, Chase (gorn5005@vandals.uidaho.edu)" userId="S::gorn5005@vandals.uidaho.edu::7fddef12-e8a3-4b16-9c26-26dfa9f1d50a" providerId="AD" clId="Web-{B67A3948-8253-D5FF-C81B-6167A26F1D76}" dt="2021-10-19T04:57:16.694" v="29"/>
        <pc:sldMkLst>
          <pc:docMk/>
          <pc:sldMk cId="3940129326" sldId="358"/>
        </pc:sldMkLst>
      </pc:sldChg>
      <pc:sldChg chg="add">
        <pc:chgData name="Gornick, Chase (gorn5005@vandals.uidaho.edu)" userId="S::gorn5005@vandals.uidaho.edu::7fddef12-e8a3-4b16-9c26-26dfa9f1d50a" providerId="AD" clId="Web-{B67A3948-8253-D5FF-C81B-6167A26F1D76}" dt="2021-10-19T04:57:17.023" v="30"/>
        <pc:sldMkLst>
          <pc:docMk/>
          <pc:sldMk cId="4220292773" sldId="359"/>
        </pc:sldMkLst>
      </pc:sldChg>
      <pc:sldChg chg="add">
        <pc:chgData name="Gornick, Chase (gorn5005@vandals.uidaho.edu)" userId="S::gorn5005@vandals.uidaho.edu::7fddef12-e8a3-4b16-9c26-26dfa9f1d50a" providerId="AD" clId="Web-{B67A3948-8253-D5FF-C81B-6167A26F1D76}" dt="2021-10-19T04:57:17.351" v="31"/>
        <pc:sldMkLst>
          <pc:docMk/>
          <pc:sldMk cId="1647357343" sldId="360"/>
        </pc:sldMkLst>
      </pc:sldChg>
      <pc:sldChg chg="add">
        <pc:chgData name="Gornick, Chase (gorn5005@vandals.uidaho.edu)" userId="S::gorn5005@vandals.uidaho.edu::7fddef12-e8a3-4b16-9c26-26dfa9f1d50a" providerId="AD" clId="Web-{B67A3948-8253-D5FF-C81B-6167A26F1D76}" dt="2021-10-19T04:57:17.601" v="32"/>
        <pc:sldMkLst>
          <pc:docMk/>
          <pc:sldMk cId="2417139797" sldId="361"/>
        </pc:sldMkLst>
      </pc:sldChg>
      <pc:sldChg chg="add">
        <pc:chgData name="Gornick, Chase (gorn5005@vandals.uidaho.edu)" userId="S::gorn5005@vandals.uidaho.edu::7fddef12-e8a3-4b16-9c26-26dfa9f1d50a" providerId="AD" clId="Web-{B67A3948-8253-D5FF-C81B-6167A26F1D76}" dt="2021-10-19T04:57:17.835" v="33"/>
        <pc:sldMkLst>
          <pc:docMk/>
          <pc:sldMk cId="814847405" sldId="362"/>
        </pc:sldMkLst>
      </pc:sldChg>
      <pc:sldChg chg="add">
        <pc:chgData name="Gornick, Chase (gorn5005@vandals.uidaho.edu)" userId="S::gorn5005@vandals.uidaho.edu::7fddef12-e8a3-4b16-9c26-26dfa9f1d50a" providerId="AD" clId="Web-{B67A3948-8253-D5FF-C81B-6167A26F1D76}" dt="2021-10-19T04:57:18.163" v="34"/>
        <pc:sldMkLst>
          <pc:docMk/>
          <pc:sldMk cId="2579444841" sldId="363"/>
        </pc:sldMkLst>
      </pc:sldChg>
      <pc:sldChg chg="add">
        <pc:chgData name="Gornick, Chase (gorn5005@vandals.uidaho.edu)" userId="S::gorn5005@vandals.uidaho.edu::7fddef12-e8a3-4b16-9c26-26dfa9f1d50a" providerId="AD" clId="Web-{B67A3948-8253-D5FF-C81B-6167A26F1D76}" dt="2021-10-19T04:57:18.398" v="35"/>
        <pc:sldMkLst>
          <pc:docMk/>
          <pc:sldMk cId="3027699211" sldId="364"/>
        </pc:sldMkLst>
      </pc:sldChg>
      <pc:sldChg chg="addSp delSp modSp new">
        <pc:chgData name="Gornick, Chase (gorn5005@vandals.uidaho.edu)" userId="S::gorn5005@vandals.uidaho.edu::7fddef12-e8a3-4b16-9c26-26dfa9f1d50a" providerId="AD" clId="Web-{B67A3948-8253-D5FF-C81B-6167A26F1D76}" dt="2021-10-19T15:14:33.704" v="60" actId="14100"/>
        <pc:sldMkLst>
          <pc:docMk/>
          <pc:sldMk cId="2065897356" sldId="369"/>
        </pc:sldMkLst>
        <pc:spChg chg="mod">
          <ac:chgData name="Gornick, Chase (gorn5005@vandals.uidaho.edu)" userId="S::gorn5005@vandals.uidaho.edu::7fddef12-e8a3-4b16-9c26-26dfa9f1d50a" providerId="AD" clId="Web-{B67A3948-8253-D5FF-C81B-6167A26F1D76}" dt="2021-10-19T15:12:43.531" v="53" actId="20577"/>
          <ac:spMkLst>
            <pc:docMk/>
            <pc:sldMk cId="2065897356" sldId="369"/>
            <ac:spMk id="2" creationId="{1123F0C7-C3CB-4EFE-8A43-8D25393D09A6}"/>
          </ac:spMkLst>
        </pc:spChg>
        <pc:spChg chg="del">
          <ac:chgData name="Gornick, Chase (gorn5005@vandals.uidaho.edu)" userId="S::gorn5005@vandals.uidaho.edu::7fddef12-e8a3-4b16-9c26-26dfa9f1d50a" providerId="AD" clId="Web-{B67A3948-8253-D5FF-C81B-6167A26F1D76}" dt="2021-10-19T15:12:45.406" v="54"/>
          <ac:spMkLst>
            <pc:docMk/>
            <pc:sldMk cId="2065897356" sldId="369"/>
            <ac:spMk id="3" creationId="{09BEFDD6-14F1-48A1-A24E-65D826A6DB72}"/>
          </ac:spMkLst>
        </pc:spChg>
        <pc:picChg chg="add mod ord">
          <ac:chgData name="Gornick, Chase (gorn5005@vandals.uidaho.edu)" userId="S::gorn5005@vandals.uidaho.edu::7fddef12-e8a3-4b16-9c26-26dfa9f1d50a" providerId="AD" clId="Web-{B67A3948-8253-D5FF-C81B-6167A26F1D76}" dt="2021-10-19T15:12:48.828" v="55" actId="1076"/>
          <ac:picMkLst>
            <pc:docMk/>
            <pc:sldMk cId="2065897356" sldId="369"/>
            <ac:picMk id="6" creationId="{F34D103E-849C-4A3E-BAF8-B3734957D74B}"/>
          </ac:picMkLst>
        </pc:picChg>
        <pc:picChg chg="add mod">
          <ac:chgData name="Gornick, Chase (gorn5005@vandals.uidaho.edu)" userId="S::gorn5005@vandals.uidaho.edu::7fddef12-e8a3-4b16-9c26-26dfa9f1d50a" providerId="AD" clId="Web-{B67A3948-8253-D5FF-C81B-6167A26F1D76}" dt="2021-10-19T15:14:33.704" v="60" actId="14100"/>
          <ac:picMkLst>
            <pc:docMk/>
            <pc:sldMk cId="2065897356" sldId="369"/>
            <ac:picMk id="7" creationId="{B8B0F5A8-2EF8-441A-BAE0-A91B527F7A67}"/>
          </ac:picMkLst>
        </pc:picChg>
      </pc:sldChg>
      <pc:sldChg chg="addSp delSp modSp new">
        <pc:chgData name="Gornick, Chase (gorn5005@vandals.uidaho.edu)" userId="S::gorn5005@vandals.uidaho.edu::7fddef12-e8a3-4b16-9c26-26dfa9f1d50a" providerId="AD" clId="Web-{B67A3948-8253-D5FF-C81B-6167A26F1D76}" dt="2021-10-19T15:20:42.644" v="76" actId="14100"/>
        <pc:sldMkLst>
          <pc:docMk/>
          <pc:sldMk cId="3402344204" sldId="372"/>
        </pc:sldMkLst>
        <pc:spChg chg="mod">
          <ac:chgData name="Gornick, Chase (gorn5005@vandals.uidaho.edu)" userId="S::gorn5005@vandals.uidaho.edu::7fddef12-e8a3-4b16-9c26-26dfa9f1d50a" providerId="AD" clId="Web-{B67A3948-8253-D5FF-C81B-6167A26F1D76}" dt="2021-10-19T15:19:22.081" v="70" actId="20577"/>
          <ac:spMkLst>
            <pc:docMk/>
            <pc:sldMk cId="3402344204" sldId="372"/>
            <ac:spMk id="2" creationId="{94D885CA-4E49-424D-B72F-5242F231E77C}"/>
          </ac:spMkLst>
        </pc:spChg>
        <pc:spChg chg="del">
          <ac:chgData name="Gornick, Chase (gorn5005@vandals.uidaho.edu)" userId="S::gorn5005@vandals.uidaho.edu::7fddef12-e8a3-4b16-9c26-26dfa9f1d50a" providerId="AD" clId="Web-{B67A3948-8253-D5FF-C81B-6167A26F1D76}" dt="2021-10-19T15:19:24.956" v="71"/>
          <ac:spMkLst>
            <pc:docMk/>
            <pc:sldMk cId="3402344204" sldId="372"/>
            <ac:spMk id="3" creationId="{D8CC106E-7A44-47D1-B2B3-7C150F5CE6E8}"/>
          </ac:spMkLst>
        </pc:spChg>
        <pc:picChg chg="add mod ord">
          <ac:chgData name="Gornick, Chase (gorn5005@vandals.uidaho.edu)" userId="S::gorn5005@vandals.uidaho.edu::7fddef12-e8a3-4b16-9c26-26dfa9f1d50a" providerId="AD" clId="Web-{B67A3948-8253-D5FF-C81B-6167A26F1D76}" dt="2021-10-19T15:19:32.878" v="73" actId="1076"/>
          <ac:picMkLst>
            <pc:docMk/>
            <pc:sldMk cId="3402344204" sldId="372"/>
            <ac:picMk id="6" creationId="{63EFACA5-8FF3-494F-A30A-A3EFA30C4BA2}"/>
          </ac:picMkLst>
        </pc:picChg>
        <pc:picChg chg="add mod">
          <ac:chgData name="Gornick, Chase (gorn5005@vandals.uidaho.edu)" userId="S::gorn5005@vandals.uidaho.edu::7fddef12-e8a3-4b16-9c26-26dfa9f1d50a" providerId="AD" clId="Web-{B67A3948-8253-D5FF-C81B-6167A26F1D76}" dt="2021-10-19T15:20:42.644" v="76" actId="14100"/>
          <ac:picMkLst>
            <pc:docMk/>
            <pc:sldMk cId="3402344204" sldId="372"/>
            <ac:picMk id="7" creationId="{393D3B78-81C7-4292-B420-B09E6237D8B6}"/>
          </ac:picMkLst>
        </pc:picChg>
      </pc:sldChg>
      <pc:sldMasterChg chg="add addSldLayout">
        <pc:chgData name="Gornick, Chase (gorn5005@vandals.uidaho.edu)" userId="S::gorn5005@vandals.uidaho.edu::7fddef12-e8a3-4b16-9c26-26dfa9f1d50a" providerId="AD" clId="Web-{B67A3948-8253-D5FF-C81B-6167A26F1D76}" dt="2021-10-19T04:57:06.788" v="1"/>
        <pc:sldMasterMkLst>
          <pc:docMk/>
          <pc:sldMasterMk cId="0" sldId="2147483652"/>
        </pc:sldMasterMkLst>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3583034105" sldId="2147483759"/>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2916118452" sldId="2147483760"/>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863437327" sldId="2147483761"/>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2914285293" sldId="2147483762"/>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951147049" sldId="2147483763"/>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1837273874" sldId="2147483764"/>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3705111669" sldId="2147483765"/>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915928070" sldId="2147483766"/>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3585533319" sldId="2147483767"/>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4020672848" sldId="2147483768"/>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1530977140" sldId="2147483769"/>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2320862978" sldId="2147483770"/>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2773503259" sldId="2147483771"/>
          </pc:sldLayoutMkLst>
        </pc:sldLayoutChg>
        <pc:sldLayoutChg chg="add">
          <pc:chgData name="Gornick, Chase (gorn5005@vandals.uidaho.edu)" userId="S::gorn5005@vandals.uidaho.edu::7fddef12-e8a3-4b16-9c26-26dfa9f1d50a" providerId="AD" clId="Web-{B67A3948-8253-D5FF-C81B-6167A26F1D76}" dt="2021-10-19T04:57:06.788" v="1"/>
          <pc:sldLayoutMkLst>
            <pc:docMk/>
            <pc:sldMasterMk cId="0" sldId="2147483652"/>
            <pc:sldLayoutMk cId="3428670051" sldId="2147483772"/>
          </pc:sldLayoutMkLst>
        </pc:sldLayoutChg>
      </pc:sldMasterChg>
    </pc:docChg>
  </pc:docChgLst>
  <pc:docChgLst>
    <pc:chgData name="Kugler, Austin (kugl5443@vandals.uidaho.edu)" userId="S::kugl5443@vandals.uidaho.edu::2d2f5c64-c461-447b-adb5-4a91ef60796a" providerId="AD" clId="Web-{B078CCAD-B47A-8785-B973-A76C251BF4DC}"/>
    <pc:docChg chg="delSld sldOrd">
      <pc:chgData name="Kugler, Austin (kugl5443@vandals.uidaho.edu)" userId="S::kugl5443@vandals.uidaho.edu::2d2f5c64-c461-447b-adb5-4a91ef60796a" providerId="AD" clId="Web-{B078CCAD-B47A-8785-B973-A76C251BF4DC}" dt="2021-10-19T05:47:56.515" v="1"/>
      <pc:docMkLst>
        <pc:docMk/>
      </pc:docMkLst>
      <pc:sldChg chg="del">
        <pc:chgData name="Kugler, Austin (kugl5443@vandals.uidaho.edu)" userId="S::kugl5443@vandals.uidaho.edu::2d2f5c64-c461-447b-adb5-4a91ef60796a" providerId="AD" clId="Web-{B078CCAD-B47A-8785-B973-A76C251BF4DC}" dt="2021-10-19T05:47:56.515" v="1"/>
        <pc:sldMkLst>
          <pc:docMk/>
          <pc:sldMk cId="3139889886" sldId="262"/>
        </pc:sldMkLst>
      </pc:sldChg>
      <pc:sldChg chg="ord">
        <pc:chgData name="Kugler, Austin (kugl5443@vandals.uidaho.edu)" userId="S::kugl5443@vandals.uidaho.edu::2d2f5c64-c461-447b-adb5-4a91ef60796a" providerId="AD" clId="Web-{B078CCAD-B47A-8785-B973-A76C251BF4DC}" dt="2021-10-19T05:47:54.499" v="0"/>
        <pc:sldMkLst>
          <pc:docMk/>
          <pc:sldMk cId="544700405" sldId="266"/>
        </pc:sldMkLst>
      </pc:sldChg>
    </pc:docChg>
  </pc:docChgLst>
  <pc:docChgLst>
    <pc:chgData name="Hammer, Donald (hamm6866@vandals.uidaho.edu)" userId="S::hamm6866@vandals.uidaho.edu::2bc6437b-499a-40c0-93b0-cd80ea0a4bbc" providerId="AD" clId="Web-{4BE6A532-958B-E1AC-8629-A1FAAB4BEF7B}"/>
    <pc:docChg chg="addSld delSld modSld">
      <pc:chgData name="Hammer, Donald (hamm6866@vandals.uidaho.edu)" userId="S::hamm6866@vandals.uidaho.edu::2bc6437b-499a-40c0-93b0-cd80ea0a4bbc" providerId="AD" clId="Web-{4BE6A532-958B-E1AC-8629-A1FAAB4BEF7B}" dt="2021-10-19T15:30:54.730" v="89"/>
      <pc:docMkLst>
        <pc:docMk/>
      </pc:docMkLst>
      <pc:sldChg chg="addSp modSp mod setBg setClrOvrMap">
        <pc:chgData name="Hammer, Donald (hamm6866@vandals.uidaho.edu)" userId="S::hamm6866@vandals.uidaho.edu::2bc6437b-499a-40c0-93b0-cd80ea0a4bbc" providerId="AD" clId="Web-{4BE6A532-958B-E1AC-8629-A1FAAB4BEF7B}" dt="2021-10-19T15:30:10.948" v="88"/>
        <pc:sldMkLst>
          <pc:docMk/>
          <pc:sldMk cId="528211792" sldId="270"/>
        </pc:sldMkLst>
        <pc:spChg chg="mod">
          <ac:chgData name="Hammer, Donald (hamm6866@vandals.uidaho.edu)" userId="S::hamm6866@vandals.uidaho.edu::2bc6437b-499a-40c0-93b0-cd80ea0a4bbc" providerId="AD" clId="Web-{4BE6A532-958B-E1AC-8629-A1FAAB4BEF7B}" dt="2021-10-19T15:30:10.948" v="88"/>
          <ac:spMkLst>
            <pc:docMk/>
            <pc:sldMk cId="528211792" sldId="270"/>
            <ac:spMk id="2" creationId="{9B58C44A-6764-4B36-8A53-F1C6BFCA2D52}"/>
          </ac:spMkLst>
        </pc:spChg>
        <pc:spChg chg="mod">
          <ac:chgData name="Hammer, Donald (hamm6866@vandals.uidaho.edu)" userId="S::hamm6866@vandals.uidaho.edu::2bc6437b-499a-40c0-93b0-cd80ea0a4bbc" providerId="AD" clId="Web-{4BE6A532-958B-E1AC-8629-A1FAAB4BEF7B}" dt="2021-10-19T15:30:10.948" v="88"/>
          <ac:spMkLst>
            <pc:docMk/>
            <pc:sldMk cId="528211792" sldId="270"/>
            <ac:spMk id="3" creationId="{89274EEE-7FF4-43D2-AB45-4E09F3A7E559}"/>
          </ac:spMkLst>
        </pc:spChg>
        <pc:spChg chg="add">
          <ac:chgData name="Hammer, Donald (hamm6866@vandals.uidaho.edu)" userId="S::hamm6866@vandals.uidaho.edu::2bc6437b-499a-40c0-93b0-cd80ea0a4bbc" providerId="AD" clId="Web-{4BE6A532-958B-E1AC-8629-A1FAAB4BEF7B}" dt="2021-10-19T15:30:10.948" v="88"/>
          <ac:spMkLst>
            <pc:docMk/>
            <pc:sldMk cId="528211792" sldId="270"/>
            <ac:spMk id="8" creationId="{DFF2AC85-FAA0-4844-813F-83C04D7382E2}"/>
          </ac:spMkLst>
        </pc:spChg>
        <pc:spChg chg="add">
          <ac:chgData name="Hammer, Donald (hamm6866@vandals.uidaho.edu)" userId="S::hamm6866@vandals.uidaho.edu::2bc6437b-499a-40c0-93b0-cd80ea0a4bbc" providerId="AD" clId="Web-{4BE6A532-958B-E1AC-8629-A1FAAB4BEF7B}" dt="2021-10-19T15:30:10.948" v="88"/>
          <ac:spMkLst>
            <pc:docMk/>
            <pc:sldMk cId="528211792" sldId="270"/>
            <ac:spMk id="10" creationId="{89CC0F1E-BAA2-47B1-8F83-7ECB9FD9E009}"/>
          </ac:spMkLst>
        </pc:spChg>
      </pc:sldChg>
      <pc:sldChg chg="modSp">
        <pc:chgData name="Hammer, Donald (hamm6866@vandals.uidaho.edu)" userId="S::hamm6866@vandals.uidaho.edu::2bc6437b-499a-40c0-93b0-cd80ea0a4bbc" providerId="AD" clId="Web-{4BE6A532-958B-E1AC-8629-A1FAAB4BEF7B}" dt="2021-10-19T15:12:28.730" v="27" actId="1076"/>
        <pc:sldMkLst>
          <pc:docMk/>
          <pc:sldMk cId="2826145492" sldId="282"/>
        </pc:sldMkLst>
        <pc:spChg chg="mod">
          <ac:chgData name="Hammer, Donald (hamm6866@vandals.uidaho.edu)" userId="S::hamm6866@vandals.uidaho.edu::2bc6437b-499a-40c0-93b0-cd80ea0a4bbc" providerId="AD" clId="Web-{4BE6A532-958B-E1AC-8629-A1FAAB4BEF7B}" dt="2021-10-19T15:12:28.730" v="27" actId="1076"/>
          <ac:spMkLst>
            <pc:docMk/>
            <pc:sldMk cId="2826145492" sldId="282"/>
            <ac:spMk id="2" creationId="{C359B57F-3A7B-4E29-968F-86B584BA5F63}"/>
          </ac:spMkLst>
        </pc:spChg>
      </pc:sldChg>
      <pc:sldChg chg="addSp delSp modSp mod setBg">
        <pc:chgData name="Hammer, Donald (hamm6866@vandals.uidaho.edu)" userId="S::hamm6866@vandals.uidaho.edu::2bc6437b-499a-40c0-93b0-cd80ea0a4bbc" providerId="AD" clId="Web-{4BE6A532-958B-E1AC-8629-A1FAAB4BEF7B}" dt="2021-10-19T15:30:54.730" v="89"/>
        <pc:sldMkLst>
          <pc:docMk/>
          <pc:sldMk cId="1449465343" sldId="329"/>
        </pc:sldMkLst>
        <pc:spChg chg="mod">
          <ac:chgData name="Hammer, Donald (hamm6866@vandals.uidaho.edu)" userId="S::hamm6866@vandals.uidaho.edu::2bc6437b-499a-40c0-93b0-cd80ea0a4bbc" providerId="AD" clId="Web-{4BE6A532-958B-E1AC-8629-A1FAAB4BEF7B}" dt="2021-10-19T15:30:54.730" v="89"/>
          <ac:spMkLst>
            <pc:docMk/>
            <pc:sldMk cId="1449465343" sldId="329"/>
            <ac:spMk id="2" creationId="{1E49412B-B6AB-44D4-AED5-9E31D1F5D150}"/>
          </ac:spMkLst>
        </pc:spChg>
        <pc:spChg chg="del">
          <ac:chgData name="Hammer, Donald (hamm6866@vandals.uidaho.edu)" userId="S::hamm6866@vandals.uidaho.edu::2bc6437b-499a-40c0-93b0-cd80ea0a4bbc" providerId="AD" clId="Web-{4BE6A532-958B-E1AC-8629-A1FAAB4BEF7B}" dt="2021-10-19T15:30:54.730" v="89"/>
          <ac:spMkLst>
            <pc:docMk/>
            <pc:sldMk cId="1449465343" sldId="329"/>
            <ac:spMk id="3" creationId="{99563B5C-5A33-4E19-A3ED-FCA2FF6B30F3}"/>
          </ac:spMkLst>
        </pc:spChg>
        <pc:spChg chg="add">
          <ac:chgData name="Hammer, Donald (hamm6866@vandals.uidaho.edu)" userId="S::hamm6866@vandals.uidaho.edu::2bc6437b-499a-40c0-93b0-cd80ea0a4bbc" providerId="AD" clId="Web-{4BE6A532-958B-E1AC-8629-A1FAAB4BEF7B}" dt="2021-10-19T15:30:54.730" v="89"/>
          <ac:spMkLst>
            <pc:docMk/>
            <pc:sldMk cId="1449465343" sldId="329"/>
            <ac:spMk id="9" creationId="{42285737-90EE-47DC-AC80-8AE156B11969}"/>
          </ac:spMkLst>
        </pc:spChg>
        <pc:grpChg chg="add">
          <ac:chgData name="Hammer, Donald (hamm6866@vandals.uidaho.edu)" userId="S::hamm6866@vandals.uidaho.edu::2bc6437b-499a-40c0-93b0-cd80ea0a4bbc" providerId="AD" clId="Web-{4BE6A532-958B-E1AC-8629-A1FAAB4BEF7B}" dt="2021-10-19T15:30:54.730" v="89"/>
          <ac:grpSpMkLst>
            <pc:docMk/>
            <pc:sldMk cId="1449465343" sldId="329"/>
            <ac:grpSpMk id="11" creationId="{B57BDC17-F1B3-455F-BBF1-680AA1F25C06}"/>
          </ac:grpSpMkLst>
        </pc:grpChg>
        <pc:graphicFrameChg chg="add">
          <ac:chgData name="Hammer, Donald (hamm6866@vandals.uidaho.edu)" userId="S::hamm6866@vandals.uidaho.edu::2bc6437b-499a-40c0-93b0-cd80ea0a4bbc" providerId="AD" clId="Web-{4BE6A532-958B-E1AC-8629-A1FAAB4BEF7B}" dt="2021-10-19T15:30:54.730" v="89"/>
          <ac:graphicFrameMkLst>
            <pc:docMk/>
            <pc:sldMk cId="1449465343" sldId="329"/>
            <ac:graphicFrameMk id="5" creationId="{352466CC-50FF-41FC-96EF-A2C4453AE0D3}"/>
          </ac:graphicFrameMkLst>
        </pc:graphicFrameChg>
      </pc:sldChg>
      <pc:sldChg chg="new del">
        <pc:chgData name="Hammer, Donald (hamm6866@vandals.uidaho.edu)" userId="S::hamm6866@vandals.uidaho.edu::2bc6437b-499a-40c0-93b0-cd80ea0a4bbc" providerId="AD" clId="Web-{4BE6A532-958B-E1AC-8629-A1FAAB4BEF7B}" dt="2021-10-19T14:43:58.248" v="1"/>
        <pc:sldMkLst>
          <pc:docMk/>
          <pc:sldMk cId="3471913353" sldId="367"/>
        </pc:sldMkLst>
      </pc:sldChg>
      <pc:sldChg chg="addSp delSp modSp new">
        <pc:chgData name="Hammer, Donald (hamm6866@vandals.uidaho.edu)" userId="S::hamm6866@vandals.uidaho.edu::2bc6437b-499a-40c0-93b0-cd80ea0a4bbc" providerId="AD" clId="Web-{4BE6A532-958B-E1AC-8629-A1FAAB4BEF7B}" dt="2021-10-19T15:24:57.230" v="87" actId="1076"/>
        <pc:sldMkLst>
          <pc:docMk/>
          <pc:sldMk cId="579370618" sldId="371"/>
        </pc:sldMkLst>
        <pc:spChg chg="mod">
          <ac:chgData name="Hammer, Donald (hamm6866@vandals.uidaho.edu)" userId="S::hamm6866@vandals.uidaho.edu::2bc6437b-499a-40c0-93b0-cd80ea0a4bbc" providerId="AD" clId="Web-{4BE6A532-958B-E1AC-8629-A1FAAB4BEF7B}" dt="2021-10-19T15:17:49.355" v="48" actId="1076"/>
          <ac:spMkLst>
            <pc:docMk/>
            <pc:sldMk cId="579370618" sldId="371"/>
            <ac:spMk id="2" creationId="{D40D405B-1149-4E3F-9E7E-F92A0EC5BE4B}"/>
          </ac:spMkLst>
        </pc:spChg>
        <pc:spChg chg="del">
          <ac:chgData name="Hammer, Donald (hamm6866@vandals.uidaho.edu)" userId="S::hamm6866@vandals.uidaho.edu::2bc6437b-499a-40c0-93b0-cd80ea0a4bbc" providerId="AD" clId="Web-{4BE6A532-958B-E1AC-8629-A1FAAB4BEF7B}" dt="2021-10-19T15:18:06.636" v="49"/>
          <ac:spMkLst>
            <pc:docMk/>
            <pc:sldMk cId="579370618" sldId="371"/>
            <ac:spMk id="3" creationId="{81E03E44-F71D-4505-9C12-657B9B36D9D5}"/>
          </ac:spMkLst>
        </pc:spChg>
        <pc:spChg chg="del">
          <ac:chgData name="Hammer, Donald (hamm6866@vandals.uidaho.edu)" userId="S::hamm6866@vandals.uidaho.edu::2bc6437b-499a-40c0-93b0-cd80ea0a4bbc" providerId="AD" clId="Web-{4BE6A532-958B-E1AC-8629-A1FAAB4BEF7B}" dt="2021-10-19T15:18:12.636" v="50"/>
          <ac:spMkLst>
            <pc:docMk/>
            <pc:sldMk cId="579370618" sldId="371"/>
            <ac:spMk id="4" creationId="{CF518703-45C1-44E9-8E0C-17E42A2EE72D}"/>
          </ac:spMkLst>
        </pc:spChg>
        <pc:spChg chg="del">
          <ac:chgData name="Hammer, Donald (hamm6866@vandals.uidaho.edu)" userId="S::hamm6866@vandals.uidaho.edu::2bc6437b-499a-40c0-93b0-cd80ea0a4bbc" providerId="AD" clId="Web-{4BE6A532-958B-E1AC-8629-A1FAAB4BEF7B}" dt="2021-10-19T15:18:24.621" v="53"/>
          <ac:spMkLst>
            <pc:docMk/>
            <pc:sldMk cId="579370618" sldId="371"/>
            <ac:spMk id="5" creationId="{FB0C8759-0F0F-4851-8078-F23E68B18E69}"/>
          </ac:spMkLst>
        </pc:spChg>
        <pc:spChg chg="add del mod">
          <ac:chgData name="Hammer, Donald (hamm6866@vandals.uidaho.edu)" userId="S::hamm6866@vandals.uidaho.edu::2bc6437b-499a-40c0-93b0-cd80ea0a4bbc" providerId="AD" clId="Web-{4BE6A532-958B-E1AC-8629-A1FAAB4BEF7B}" dt="2021-10-19T15:19:53.027" v="76"/>
          <ac:spMkLst>
            <pc:docMk/>
            <pc:sldMk cId="579370618" sldId="371"/>
            <ac:spMk id="9" creationId="{AD9BFF01-1471-4C14-88FF-4C2C9E2746EA}"/>
          </ac:spMkLst>
        </pc:spChg>
        <pc:spChg chg="add mod">
          <ac:chgData name="Hammer, Donald (hamm6866@vandals.uidaho.edu)" userId="S::hamm6866@vandals.uidaho.edu::2bc6437b-499a-40c0-93b0-cd80ea0a4bbc" providerId="AD" clId="Web-{4BE6A532-958B-E1AC-8629-A1FAAB4BEF7B}" dt="2021-10-19T15:24:57.230" v="87" actId="1076"/>
          <ac:spMkLst>
            <pc:docMk/>
            <pc:sldMk cId="579370618" sldId="371"/>
            <ac:spMk id="10" creationId="{FCF9F777-E851-48D8-9641-657104D118FA}"/>
          </ac:spMkLst>
        </pc:spChg>
        <pc:picChg chg="add del mod ord">
          <ac:chgData name="Hammer, Donald (hamm6866@vandals.uidaho.edu)" userId="S::hamm6866@vandals.uidaho.edu::2bc6437b-499a-40c0-93b0-cd80ea0a4bbc" providerId="AD" clId="Web-{4BE6A532-958B-E1AC-8629-A1FAAB4BEF7B}" dt="2021-10-19T15:19:53.027" v="76"/>
          <ac:picMkLst>
            <pc:docMk/>
            <pc:sldMk cId="579370618" sldId="371"/>
            <ac:picMk id="6" creationId="{9844A167-245B-4D93-8C52-95A4BB26540E}"/>
          </ac:picMkLst>
        </pc:picChg>
        <pc:picChg chg="add mod">
          <ac:chgData name="Hammer, Donald (hamm6866@vandals.uidaho.edu)" userId="S::hamm6866@vandals.uidaho.edu::2bc6437b-499a-40c0-93b0-cd80ea0a4bbc" providerId="AD" clId="Web-{4BE6A532-958B-E1AC-8629-A1FAAB4BEF7B}" dt="2021-10-19T15:20:02.824" v="77" actId="1076"/>
          <ac:picMkLst>
            <pc:docMk/>
            <pc:sldMk cId="579370618" sldId="371"/>
            <ac:picMk id="7" creationId="{265163FC-66D0-49E1-AEDF-CBCB7F34BADA}"/>
          </ac:picMkLst>
        </pc:picChg>
      </pc:sldChg>
    </pc:docChg>
  </pc:docChgLst>
  <pc:docChgLst>
    <pc:chgData name="LeDoux, Kyle (ledo1213@vandals.uidaho.edu)" userId="S::ledo1213@vandals.uidaho.edu::2aeae26b-ed9c-4af0-aef6-0383d53e03bd" providerId="AD" clId="Web-{737DEA4C-A497-423D-4090-341CBDE9B267}"/>
    <pc:docChg chg="addSld delSld modSld">
      <pc:chgData name="LeDoux, Kyle (ledo1213@vandals.uidaho.edu)" userId="S::ledo1213@vandals.uidaho.edu::2aeae26b-ed9c-4af0-aef6-0383d53e03bd" providerId="AD" clId="Web-{737DEA4C-A497-423D-4090-341CBDE9B267}" dt="2021-10-19T06:14:30.668" v="344" actId="20577"/>
      <pc:docMkLst>
        <pc:docMk/>
      </pc:docMkLst>
      <pc:sldChg chg="modSp">
        <pc:chgData name="LeDoux, Kyle (ledo1213@vandals.uidaho.edu)" userId="S::ledo1213@vandals.uidaho.edu::2aeae26b-ed9c-4af0-aef6-0383d53e03bd" providerId="AD" clId="Web-{737DEA4C-A497-423D-4090-341CBDE9B267}" dt="2021-10-19T06:00:17.701" v="113" actId="20577"/>
        <pc:sldMkLst>
          <pc:docMk/>
          <pc:sldMk cId="940964166" sldId="267"/>
        </pc:sldMkLst>
        <pc:spChg chg="mod">
          <ac:chgData name="LeDoux, Kyle (ledo1213@vandals.uidaho.edu)" userId="S::ledo1213@vandals.uidaho.edu::2aeae26b-ed9c-4af0-aef6-0383d53e03bd" providerId="AD" clId="Web-{737DEA4C-A497-423D-4090-341CBDE9B267}" dt="2021-10-19T06:00:17.701" v="113" actId="20577"/>
          <ac:spMkLst>
            <pc:docMk/>
            <pc:sldMk cId="940964166" sldId="267"/>
            <ac:spMk id="3" creationId="{2E647786-CED6-4136-8129-736402A69357}"/>
          </ac:spMkLst>
        </pc:spChg>
      </pc:sldChg>
      <pc:sldChg chg="addSp delSp modSp del">
        <pc:chgData name="LeDoux, Kyle (ledo1213@vandals.uidaho.edu)" userId="S::ledo1213@vandals.uidaho.edu::2aeae26b-ed9c-4af0-aef6-0383d53e03bd" providerId="AD" clId="Web-{737DEA4C-A497-423D-4090-341CBDE9B267}" dt="2021-10-19T06:10:24.440" v="183"/>
        <pc:sldMkLst>
          <pc:docMk/>
          <pc:sldMk cId="1696291475" sldId="271"/>
        </pc:sldMkLst>
        <pc:spChg chg="add del mod">
          <ac:chgData name="LeDoux, Kyle (ledo1213@vandals.uidaho.edu)" userId="S::ledo1213@vandals.uidaho.edu::2aeae26b-ed9c-4af0-aef6-0383d53e03bd" providerId="AD" clId="Web-{737DEA4C-A497-423D-4090-341CBDE9B267}" dt="2021-10-19T06:10:00.861" v="180" actId="14100"/>
          <ac:spMkLst>
            <pc:docMk/>
            <pc:sldMk cId="1696291475" sldId="271"/>
            <ac:spMk id="3" creationId="{49AEBC74-B381-40D5-B2CD-2DCB52700816}"/>
          </ac:spMkLst>
        </pc:spChg>
        <pc:picChg chg="add del mod ord">
          <ac:chgData name="LeDoux, Kyle (ledo1213@vandals.uidaho.edu)" userId="S::ledo1213@vandals.uidaho.edu::2aeae26b-ed9c-4af0-aef6-0383d53e03bd" providerId="AD" clId="Web-{737DEA4C-A497-423D-4090-341CBDE9B267}" dt="2021-10-19T06:09:24.765" v="115"/>
          <ac:picMkLst>
            <pc:docMk/>
            <pc:sldMk cId="1696291475" sldId="271"/>
            <ac:picMk id="4" creationId="{227E0ED5-E720-417F-B6EC-C38B650371FE}"/>
          </ac:picMkLst>
        </pc:picChg>
        <pc:picChg chg="add del mod ord">
          <ac:chgData name="LeDoux, Kyle (ledo1213@vandals.uidaho.edu)" userId="S::ledo1213@vandals.uidaho.edu::2aeae26b-ed9c-4af0-aef6-0383d53e03bd" providerId="AD" clId="Web-{737DEA4C-A497-423D-4090-341CBDE9B267}" dt="2021-10-19T06:09:34.016" v="119"/>
          <ac:picMkLst>
            <pc:docMk/>
            <pc:sldMk cId="1696291475" sldId="271"/>
            <ac:picMk id="5" creationId="{1EE49278-A1F7-47B8-8395-BC70E53A5124}"/>
          </ac:picMkLst>
        </pc:picChg>
        <pc:picChg chg="add mod">
          <ac:chgData name="LeDoux, Kyle (ledo1213@vandals.uidaho.edu)" userId="S::ledo1213@vandals.uidaho.edu::2aeae26b-ed9c-4af0-aef6-0383d53e03bd" providerId="AD" clId="Web-{737DEA4C-A497-423D-4090-341CBDE9B267}" dt="2021-10-19T06:10:02.299" v="181"/>
          <ac:picMkLst>
            <pc:docMk/>
            <pc:sldMk cId="1696291475" sldId="271"/>
            <ac:picMk id="6" creationId="{A098ABBC-D933-43D9-82FC-F109A369FC17}"/>
          </ac:picMkLst>
        </pc:picChg>
      </pc:sldChg>
      <pc:sldChg chg="modSp">
        <pc:chgData name="LeDoux, Kyle (ledo1213@vandals.uidaho.edu)" userId="S::ledo1213@vandals.uidaho.edu::2aeae26b-ed9c-4af0-aef6-0383d53e03bd" providerId="AD" clId="Web-{737DEA4C-A497-423D-4090-341CBDE9B267}" dt="2021-10-19T05:59:29.355" v="109" actId="20577"/>
        <pc:sldMkLst>
          <pc:docMk/>
          <pc:sldMk cId="1449465343" sldId="329"/>
        </pc:sldMkLst>
        <pc:spChg chg="mod">
          <ac:chgData name="LeDoux, Kyle (ledo1213@vandals.uidaho.edu)" userId="S::ledo1213@vandals.uidaho.edu::2aeae26b-ed9c-4af0-aef6-0383d53e03bd" providerId="AD" clId="Web-{737DEA4C-A497-423D-4090-341CBDE9B267}" dt="2021-10-19T05:57:38.489" v="4" actId="20577"/>
          <ac:spMkLst>
            <pc:docMk/>
            <pc:sldMk cId="1449465343" sldId="329"/>
            <ac:spMk id="2" creationId="{1E49412B-B6AB-44D4-AED5-9E31D1F5D150}"/>
          </ac:spMkLst>
        </pc:spChg>
        <pc:spChg chg="mod">
          <ac:chgData name="LeDoux, Kyle (ledo1213@vandals.uidaho.edu)" userId="S::ledo1213@vandals.uidaho.edu::2aeae26b-ed9c-4af0-aef6-0383d53e03bd" providerId="AD" clId="Web-{737DEA4C-A497-423D-4090-341CBDE9B267}" dt="2021-10-19T05:59:29.355" v="109" actId="20577"/>
          <ac:spMkLst>
            <pc:docMk/>
            <pc:sldMk cId="1449465343" sldId="329"/>
            <ac:spMk id="3" creationId="{99563B5C-5A33-4E19-A3ED-FCA2FF6B30F3}"/>
          </ac:spMkLst>
        </pc:spChg>
      </pc:sldChg>
      <pc:sldChg chg="delSp modSp add del replId">
        <pc:chgData name="LeDoux, Kyle (ledo1213@vandals.uidaho.edu)" userId="S::ledo1213@vandals.uidaho.edu::2aeae26b-ed9c-4af0-aef6-0383d53e03bd" providerId="AD" clId="Web-{737DEA4C-A497-423D-4090-341CBDE9B267}" dt="2021-10-19T06:12:18.262" v="241"/>
        <pc:sldMkLst>
          <pc:docMk/>
          <pc:sldMk cId="1405262860" sldId="365"/>
        </pc:sldMkLst>
        <pc:spChg chg="mod">
          <ac:chgData name="LeDoux, Kyle (ledo1213@vandals.uidaho.edu)" userId="S::ledo1213@vandals.uidaho.edu::2aeae26b-ed9c-4af0-aef6-0383d53e03bd" providerId="AD" clId="Web-{737DEA4C-A497-423D-4090-341CBDE9B267}" dt="2021-10-19T06:10:37.191" v="186" actId="20577"/>
          <ac:spMkLst>
            <pc:docMk/>
            <pc:sldMk cId="1405262860" sldId="365"/>
            <ac:spMk id="2" creationId="{CA657B00-7E15-41FB-AE77-985ECF9F4DD0}"/>
          </ac:spMkLst>
        </pc:spChg>
        <pc:picChg chg="del">
          <ac:chgData name="LeDoux, Kyle (ledo1213@vandals.uidaho.edu)" userId="S::ledo1213@vandals.uidaho.edu::2aeae26b-ed9c-4af0-aef6-0383d53e03bd" providerId="AD" clId="Web-{737DEA4C-A497-423D-4090-341CBDE9B267}" dt="2021-10-19T06:10:43.817" v="187"/>
          <ac:picMkLst>
            <pc:docMk/>
            <pc:sldMk cId="1405262860" sldId="365"/>
            <ac:picMk id="4" creationId="{68CD8C7E-75B2-4463-8310-B3227BBE63BE}"/>
          </ac:picMkLst>
        </pc:picChg>
      </pc:sldChg>
      <pc:sldChg chg="addSp delSp modSp add replId">
        <pc:chgData name="LeDoux, Kyle (ledo1213@vandals.uidaho.edu)" userId="S::ledo1213@vandals.uidaho.edu::2aeae26b-ed9c-4af0-aef6-0383d53e03bd" providerId="AD" clId="Web-{737DEA4C-A497-423D-4090-341CBDE9B267}" dt="2021-10-19T06:14:30.668" v="344" actId="20577"/>
        <pc:sldMkLst>
          <pc:docMk/>
          <pc:sldMk cId="4038845124" sldId="366"/>
        </pc:sldMkLst>
        <pc:spChg chg="mod">
          <ac:chgData name="LeDoux, Kyle (ledo1213@vandals.uidaho.edu)" userId="S::ledo1213@vandals.uidaho.edu::2aeae26b-ed9c-4af0-aef6-0383d53e03bd" providerId="AD" clId="Web-{737DEA4C-A497-423D-4090-341CBDE9B267}" dt="2021-10-19T06:12:44.531" v="249" actId="20577"/>
          <ac:spMkLst>
            <pc:docMk/>
            <pc:sldMk cId="4038845124" sldId="366"/>
            <ac:spMk id="2" creationId="{CA657B00-7E15-41FB-AE77-985ECF9F4DD0}"/>
          </ac:spMkLst>
        </pc:spChg>
        <pc:spChg chg="mod">
          <ac:chgData name="LeDoux, Kyle (ledo1213@vandals.uidaho.edu)" userId="S::ledo1213@vandals.uidaho.edu::2aeae26b-ed9c-4af0-aef6-0383d53e03bd" providerId="AD" clId="Web-{737DEA4C-A497-423D-4090-341CBDE9B267}" dt="2021-10-19T06:14:30.668" v="344" actId="20577"/>
          <ac:spMkLst>
            <pc:docMk/>
            <pc:sldMk cId="4038845124" sldId="366"/>
            <ac:spMk id="3" creationId="{5B20436B-F507-420E-A462-9C43B9E96C83}"/>
          </ac:spMkLst>
        </pc:spChg>
        <pc:picChg chg="del">
          <ac:chgData name="LeDoux, Kyle (ledo1213@vandals.uidaho.edu)" userId="S::ledo1213@vandals.uidaho.edu::2aeae26b-ed9c-4af0-aef6-0383d53e03bd" providerId="AD" clId="Web-{737DEA4C-A497-423D-4090-341CBDE9B267}" dt="2021-10-19T06:10:48.661" v="189"/>
          <ac:picMkLst>
            <pc:docMk/>
            <pc:sldMk cId="4038845124" sldId="366"/>
            <ac:picMk id="4" creationId="{68CD8C7E-75B2-4463-8310-B3227BBE63BE}"/>
          </ac:picMkLst>
        </pc:picChg>
        <pc:picChg chg="add mod modCrop">
          <ac:chgData name="LeDoux, Kyle (ledo1213@vandals.uidaho.edu)" userId="S::ledo1213@vandals.uidaho.edu::2aeae26b-ed9c-4af0-aef6-0383d53e03bd" providerId="AD" clId="Web-{737DEA4C-A497-423D-4090-341CBDE9B267}" dt="2021-10-19T06:14:20.855" v="339" actId="1076"/>
          <ac:picMkLst>
            <pc:docMk/>
            <pc:sldMk cId="4038845124" sldId="366"/>
            <ac:picMk id="5" creationId="{563FD813-5F0B-464E-ADA1-C396304328E2}"/>
          </ac:picMkLst>
        </pc:picChg>
      </pc:sldChg>
    </pc:docChg>
  </pc:docChgLst>
  <pc:docChgLst>
    <pc:chgData name="Kugler, Austin (kugl5443@vandals.uidaho.edu)" userId="S::kugl5443@vandals.uidaho.edu::2d2f5c64-c461-447b-adb5-4a91ef60796a" providerId="AD" clId="Web-{4AA2AD9B-68B4-033E-F091-D20B057ED399}"/>
    <pc:docChg chg="modSld">
      <pc:chgData name="Kugler, Austin (kugl5443@vandals.uidaho.edu)" userId="S::kugl5443@vandals.uidaho.edu::2d2f5c64-c461-447b-adb5-4a91ef60796a" providerId="AD" clId="Web-{4AA2AD9B-68B4-033E-F091-D20B057ED399}" dt="2021-10-19T14:47:08.586" v="96" actId="20577"/>
      <pc:docMkLst>
        <pc:docMk/>
      </pc:docMkLst>
      <pc:sldChg chg="modSp">
        <pc:chgData name="Kugler, Austin (kugl5443@vandals.uidaho.edu)" userId="S::kugl5443@vandals.uidaho.edu::2d2f5c64-c461-447b-adb5-4a91ef60796a" providerId="AD" clId="Web-{4AA2AD9B-68B4-033E-F091-D20B057ED399}" dt="2021-10-19T14:44:46.336" v="52" actId="20577"/>
        <pc:sldMkLst>
          <pc:docMk/>
          <pc:sldMk cId="683357099" sldId="257"/>
        </pc:sldMkLst>
        <pc:spChg chg="mod">
          <ac:chgData name="Kugler, Austin (kugl5443@vandals.uidaho.edu)" userId="S::kugl5443@vandals.uidaho.edu::2d2f5c64-c461-447b-adb5-4a91ef60796a" providerId="AD" clId="Web-{4AA2AD9B-68B4-033E-F091-D20B057ED399}" dt="2021-10-19T14:44:46.336" v="52" actId="20577"/>
          <ac:spMkLst>
            <pc:docMk/>
            <pc:sldMk cId="683357099" sldId="257"/>
            <ac:spMk id="3" creationId="{2869681F-B7DE-4BD3-9953-7C1BB18F97E7}"/>
          </ac:spMkLst>
        </pc:spChg>
      </pc:sldChg>
      <pc:sldChg chg="modSp">
        <pc:chgData name="Kugler, Austin (kugl5443@vandals.uidaho.edu)" userId="S::kugl5443@vandals.uidaho.edu::2d2f5c64-c461-447b-adb5-4a91ef60796a" providerId="AD" clId="Web-{4AA2AD9B-68B4-033E-F091-D20B057ED399}" dt="2021-10-19T14:44:58.789" v="54" actId="1076"/>
        <pc:sldMkLst>
          <pc:docMk/>
          <pc:sldMk cId="1239870870" sldId="259"/>
        </pc:sldMkLst>
        <pc:picChg chg="mod">
          <ac:chgData name="Kugler, Austin (kugl5443@vandals.uidaho.edu)" userId="S::kugl5443@vandals.uidaho.edu::2d2f5c64-c461-447b-adb5-4a91ef60796a" providerId="AD" clId="Web-{4AA2AD9B-68B4-033E-F091-D20B057ED399}" dt="2021-10-19T14:44:58.789" v="54" actId="1076"/>
          <ac:picMkLst>
            <pc:docMk/>
            <pc:sldMk cId="1239870870" sldId="259"/>
            <ac:picMk id="4" creationId="{20C7816F-74FB-46EE-B076-D5C68ECFF81D}"/>
          </ac:picMkLst>
        </pc:picChg>
      </pc:sldChg>
      <pc:sldChg chg="modSp">
        <pc:chgData name="Kugler, Austin (kugl5443@vandals.uidaho.edu)" userId="S::kugl5443@vandals.uidaho.edu::2d2f5c64-c461-447b-adb5-4a91ef60796a" providerId="AD" clId="Web-{4AA2AD9B-68B4-033E-F091-D20B057ED399}" dt="2021-10-19T14:44:13.821" v="45" actId="20577"/>
        <pc:sldMkLst>
          <pc:docMk/>
          <pc:sldMk cId="528211792" sldId="270"/>
        </pc:sldMkLst>
        <pc:spChg chg="mod">
          <ac:chgData name="Kugler, Austin (kugl5443@vandals.uidaho.edu)" userId="S::kugl5443@vandals.uidaho.edu::2d2f5c64-c461-447b-adb5-4a91ef60796a" providerId="AD" clId="Web-{4AA2AD9B-68B4-033E-F091-D20B057ED399}" dt="2021-10-19T14:44:13.821" v="45" actId="20577"/>
          <ac:spMkLst>
            <pc:docMk/>
            <pc:sldMk cId="528211792" sldId="270"/>
            <ac:spMk id="3" creationId="{89274EEE-7FF4-43D2-AB45-4E09F3A7E559}"/>
          </ac:spMkLst>
        </pc:spChg>
      </pc:sldChg>
      <pc:sldChg chg="modSp">
        <pc:chgData name="Kugler, Austin (kugl5443@vandals.uidaho.edu)" userId="S::kugl5443@vandals.uidaho.edu::2d2f5c64-c461-447b-adb5-4a91ef60796a" providerId="AD" clId="Web-{4AA2AD9B-68B4-033E-F091-D20B057ED399}" dt="2021-10-19T14:47:08.586" v="96" actId="20577"/>
        <pc:sldMkLst>
          <pc:docMk/>
          <pc:sldMk cId="1449465343" sldId="329"/>
        </pc:sldMkLst>
        <pc:spChg chg="mod">
          <ac:chgData name="Kugler, Austin (kugl5443@vandals.uidaho.edu)" userId="S::kugl5443@vandals.uidaho.edu::2d2f5c64-c461-447b-adb5-4a91ef60796a" providerId="AD" clId="Web-{4AA2AD9B-68B4-033E-F091-D20B057ED399}" dt="2021-10-19T14:47:08.586" v="96" actId="20577"/>
          <ac:spMkLst>
            <pc:docMk/>
            <pc:sldMk cId="1449465343" sldId="329"/>
            <ac:spMk id="3" creationId="{99563B5C-5A33-4E19-A3ED-FCA2FF6B30F3}"/>
          </ac:spMkLst>
        </pc:spChg>
      </pc:sldChg>
    </pc:docChg>
  </pc:docChgLst>
  <pc:docChgLst>
    <pc:chgData name="Kugler, Austin (kugl5443@vandals.uidaho.edu)" userId="S::kugl5443@vandals.uidaho.edu::2d2f5c64-c461-447b-adb5-4a91ef60796a" providerId="AD" clId="Web-{318EAC66-874D-AE06-4620-074862741A6C}"/>
    <pc:docChg chg="addSld delSld">
      <pc:chgData name="Kugler, Austin (kugl5443@vandals.uidaho.edu)" userId="S::kugl5443@vandals.uidaho.edu::2d2f5c64-c461-447b-adb5-4a91ef60796a" providerId="AD" clId="Web-{318EAC66-874D-AE06-4620-074862741A6C}" dt="2021-10-19T15:58:00.979" v="1"/>
      <pc:docMkLst>
        <pc:docMk/>
      </pc:docMkLst>
      <pc:sldChg chg="add del">
        <pc:chgData name="Kugler, Austin (kugl5443@vandals.uidaho.edu)" userId="S::kugl5443@vandals.uidaho.edu::2d2f5c64-c461-447b-adb5-4a91ef60796a" providerId="AD" clId="Web-{318EAC66-874D-AE06-4620-074862741A6C}" dt="2021-10-19T15:58:00.979" v="1"/>
        <pc:sldMkLst>
          <pc:docMk/>
          <pc:sldMk cId="3747852923" sldId="32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8B371C-F25B-4F51-8946-2756914F690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6B08154-3E89-4010-8034-3CB55BF22102}">
      <dgm:prSet/>
      <dgm:spPr/>
      <dgm:t>
        <a:bodyPr/>
        <a:lstStyle/>
        <a:p>
          <a:r>
            <a:rPr lang="en-US"/>
            <a:t>Cohesion Vs. Coupling</a:t>
          </a:r>
        </a:p>
      </dgm:t>
    </dgm:pt>
    <dgm:pt modelId="{54A008C2-2D44-430E-832C-FAB723B8C41D}" type="parTrans" cxnId="{55B4E0A5-C1A5-49B6-89DB-C0BAC02CC378}">
      <dgm:prSet/>
      <dgm:spPr/>
      <dgm:t>
        <a:bodyPr/>
        <a:lstStyle/>
        <a:p>
          <a:endParaRPr lang="en-US"/>
        </a:p>
      </dgm:t>
    </dgm:pt>
    <dgm:pt modelId="{5784FA55-E707-4808-95F4-A61C52A2C690}" type="sibTrans" cxnId="{55B4E0A5-C1A5-49B6-89DB-C0BAC02CC378}">
      <dgm:prSet/>
      <dgm:spPr/>
      <dgm:t>
        <a:bodyPr/>
        <a:lstStyle/>
        <a:p>
          <a:endParaRPr lang="en-US"/>
        </a:p>
      </dgm:t>
    </dgm:pt>
    <dgm:pt modelId="{F610E1CF-9F44-45A7-A14F-A96841920F9F}">
      <dgm:prSet/>
      <dgm:spPr/>
      <dgm:t>
        <a:bodyPr/>
        <a:lstStyle/>
        <a:p>
          <a:r>
            <a:rPr lang="en-US"/>
            <a:t>GRASP (First 5 Principles)</a:t>
          </a:r>
        </a:p>
      </dgm:t>
    </dgm:pt>
    <dgm:pt modelId="{79216693-5A0D-4CE0-A5AA-E062913B0FBB}" type="parTrans" cxnId="{6813F0D6-2760-4034-BF54-F3079BA1E79D}">
      <dgm:prSet/>
      <dgm:spPr/>
      <dgm:t>
        <a:bodyPr/>
        <a:lstStyle/>
        <a:p>
          <a:endParaRPr lang="en-US"/>
        </a:p>
      </dgm:t>
    </dgm:pt>
    <dgm:pt modelId="{3E249CBD-9F5A-4E91-ACB9-05F50F82DEF1}" type="sibTrans" cxnId="{6813F0D6-2760-4034-BF54-F3079BA1E79D}">
      <dgm:prSet/>
      <dgm:spPr/>
      <dgm:t>
        <a:bodyPr/>
        <a:lstStyle/>
        <a:p>
          <a:endParaRPr lang="en-US"/>
        </a:p>
      </dgm:t>
    </dgm:pt>
    <dgm:pt modelId="{862A1AA1-9A5F-4893-B7FF-595210B288D8}">
      <dgm:prSet/>
      <dgm:spPr/>
      <dgm:t>
        <a:bodyPr/>
        <a:lstStyle/>
        <a:p>
          <a:r>
            <a:rPr lang="en-US"/>
            <a:t>Coding Standards</a:t>
          </a:r>
        </a:p>
      </dgm:t>
    </dgm:pt>
    <dgm:pt modelId="{A0359771-1E1F-4A9E-90C3-48581D3CFE66}" type="parTrans" cxnId="{C5672E3F-3145-48F5-83E5-7B90B69E4543}">
      <dgm:prSet/>
      <dgm:spPr/>
      <dgm:t>
        <a:bodyPr/>
        <a:lstStyle/>
        <a:p>
          <a:endParaRPr lang="en-US"/>
        </a:p>
      </dgm:t>
    </dgm:pt>
    <dgm:pt modelId="{D42AE09E-CBAC-45CD-89C7-0C4EE6CDD9B9}" type="sibTrans" cxnId="{C5672E3F-3145-48F5-83E5-7B90B69E4543}">
      <dgm:prSet/>
      <dgm:spPr/>
      <dgm:t>
        <a:bodyPr/>
        <a:lstStyle/>
        <a:p>
          <a:endParaRPr lang="en-US"/>
        </a:p>
      </dgm:t>
    </dgm:pt>
    <dgm:pt modelId="{758D394E-3467-4051-A6E4-E1EA6D170BFB}">
      <dgm:prSet/>
      <dgm:spPr/>
      <dgm:t>
        <a:bodyPr/>
        <a:lstStyle/>
        <a:p>
          <a:r>
            <a:rPr lang="en-US"/>
            <a:t>Developer Manual</a:t>
          </a:r>
        </a:p>
      </dgm:t>
    </dgm:pt>
    <dgm:pt modelId="{E6337F3B-9AF2-41E8-83AE-8DAC0F890A71}" type="parTrans" cxnId="{D97B404B-D6EB-415B-A28B-09EE865E6B7B}">
      <dgm:prSet/>
      <dgm:spPr/>
      <dgm:t>
        <a:bodyPr/>
        <a:lstStyle/>
        <a:p>
          <a:endParaRPr lang="en-US"/>
        </a:p>
      </dgm:t>
    </dgm:pt>
    <dgm:pt modelId="{745CED2A-A695-46CD-8492-F59F54B520BA}" type="sibTrans" cxnId="{D97B404B-D6EB-415B-A28B-09EE865E6B7B}">
      <dgm:prSet/>
      <dgm:spPr/>
      <dgm:t>
        <a:bodyPr/>
        <a:lstStyle/>
        <a:p>
          <a:endParaRPr lang="en-US"/>
        </a:p>
      </dgm:t>
    </dgm:pt>
    <dgm:pt modelId="{8D47487A-9D19-4F11-8DD7-5A3C1ECB61AB}">
      <dgm:prSet/>
      <dgm:spPr/>
      <dgm:t>
        <a:bodyPr/>
        <a:lstStyle/>
        <a:p>
          <a:r>
            <a:rPr lang="en-US"/>
            <a:t>Using the Gantt</a:t>
          </a:r>
        </a:p>
      </dgm:t>
    </dgm:pt>
    <dgm:pt modelId="{94896BBB-253A-44F4-BE29-8D7353E29289}" type="parTrans" cxnId="{E6FE59F9-1764-4ADE-B44C-A35CB9A95682}">
      <dgm:prSet/>
      <dgm:spPr/>
      <dgm:t>
        <a:bodyPr/>
        <a:lstStyle/>
        <a:p>
          <a:endParaRPr lang="en-US"/>
        </a:p>
      </dgm:t>
    </dgm:pt>
    <dgm:pt modelId="{B03538BB-41C7-471B-80FF-F3B055740210}" type="sibTrans" cxnId="{E6FE59F9-1764-4ADE-B44C-A35CB9A95682}">
      <dgm:prSet/>
      <dgm:spPr/>
      <dgm:t>
        <a:bodyPr/>
        <a:lstStyle/>
        <a:p>
          <a:endParaRPr lang="en-US"/>
        </a:p>
      </dgm:t>
    </dgm:pt>
    <dgm:pt modelId="{84CD6796-A86C-4C60-8D06-DA567183F04F}">
      <dgm:prSet/>
      <dgm:spPr/>
      <dgm:t>
        <a:bodyPr/>
        <a:lstStyle/>
        <a:p>
          <a:r>
            <a:rPr lang="en-US"/>
            <a:t>Gantt and Code Issues (The Roast)</a:t>
          </a:r>
        </a:p>
      </dgm:t>
    </dgm:pt>
    <dgm:pt modelId="{1C4F00A8-9B3F-46F1-BE56-F9C6598966FB}" type="parTrans" cxnId="{6253D081-C073-4DFD-BF76-0CCE98306194}">
      <dgm:prSet/>
      <dgm:spPr/>
      <dgm:t>
        <a:bodyPr/>
        <a:lstStyle/>
        <a:p>
          <a:endParaRPr lang="en-US"/>
        </a:p>
      </dgm:t>
    </dgm:pt>
    <dgm:pt modelId="{212C68F1-5AA3-4755-8CF7-8B909B948DD4}" type="sibTrans" cxnId="{6253D081-C073-4DFD-BF76-0CCE98306194}">
      <dgm:prSet/>
      <dgm:spPr/>
      <dgm:t>
        <a:bodyPr/>
        <a:lstStyle/>
        <a:p>
          <a:endParaRPr lang="en-US"/>
        </a:p>
      </dgm:t>
    </dgm:pt>
    <dgm:pt modelId="{2C7800D1-E1B9-4596-8C35-2E11F9CBDD65}" type="pres">
      <dgm:prSet presAssocID="{618B371C-F25B-4F51-8946-2756914F690B}" presName="vert0" presStyleCnt="0">
        <dgm:presLayoutVars>
          <dgm:dir/>
          <dgm:animOne val="branch"/>
          <dgm:animLvl val="lvl"/>
        </dgm:presLayoutVars>
      </dgm:prSet>
      <dgm:spPr/>
    </dgm:pt>
    <dgm:pt modelId="{4E91A189-DFF3-425F-B77F-5FA1608B5EAB}" type="pres">
      <dgm:prSet presAssocID="{C6B08154-3E89-4010-8034-3CB55BF22102}" presName="thickLine" presStyleLbl="alignNode1" presStyleIdx="0" presStyleCnt="6"/>
      <dgm:spPr/>
    </dgm:pt>
    <dgm:pt modelId="{8D899EE4-43FC-4E6F-87FE-F9D2A85CADED}" type="pres">
      <dgm:prSet presAssocID="{C6B08154-3E89-4010-8034-3CB55BF22102}" presName="horz1" presStyleCnt="0"/>
      <dgm:spPr/>
    </dgm:pt>
    <dgm:pt modelId="{75AC8BDF-E8E5-4C9C-9DFB-AF48D59A0F70}" type="pres">
      <dgm:prSet presAssocID="{C6B08154-3E89-4010-8034-3CB55BF22102}" presName="tx1" presStyleLbl="revTx" presStyleIdx="0" presStyleCnt="6"/>
      <dgm:spPr/>
    </dgm:pt>
    <dgm:pt modelId="{4DBBA169-4A73-42A1-8B08-E6563D8B831C}" type="pres">
      <dgm:prSet presAssocID="{C6B08154-3E89-4010-8034-3CB55BF22102}" presName="vert1" presStyleCnt="0"/>
      <dgm:spPr/>
    </dgm:pt>
    <dgm:pt modelId="{94E73D28-335A-4DC7-90BA-0C02A6E5AB0A}" type="pres">
      <dgm:prSet presAssocID="{F610E1CF-9F44-45A7-A14F-A96841920F9F}" presName="thickLine" presStyleLbl="alignNode1" presStyleIdx="1" presStyleCnt="6"/>
      <dgm:spPr/>
    </dgm:pt>
    <dgm:pt modelId="{741CC34F-0F71-4646-9030-A97D9846445E}" type="pres">
      <dgm:prSet presAssocID="{F610E1CF-9F44-45A7-A14F-A96841920F9F}" presName="horz1" presStyleCnt="0"/>
      <dgm:spPr/>
    </dgm:pt>
    <dgm:pt modelId="{EBEA801A-1579-4085-BAA1-5931FD053718}" type="pres">
      <dgm:prSet presAssocID="{F610E1CF-9F44-45A7-A14F-A96841920F9F}" presName="tx1" presStyleLbl="revTx" presStyleIdx="1" presStyleCnt="6"/>
      <dgm:spPr/>
    </dgm:pt>
    <dgm:pt modelId="{54E07ABF-3290-45D7-A252-A0B3011CFAD4}" type="pres">
      <dgm:prSet presAssocID="{F610E1CF-9F44-45A7-A14F-A96841920F9F}" presName="vert1" presStyleCnt="0"/>
      <dgm:spPr/>
    </dgm:pt>
    <dgm:pt modelId="{60D0C5DA-71FB-41A7-B87E-2AACEC950371}" type="pres">
      <dgm:prSet presAssocID="{862A1AA1-9A5F-4893-B7FF-595210B288D8}" presName="thickLine" presStyleLbl="alignNode1" presStyleIdx="2" presStyleCnt="6"/>
      <dgm:spPr/>
    </dgm:pt>
    <dgm:pt modelId="{B3F2E08F-D767-42C7-92E7-BA7B70D8B72A}" type="pres">
      <dgm:prSet presAssocID="{862A1AA1-9A5F-4893-B7FF-595210B288D8}" presName="horz1" presStyleCnt="0"/>
      <dgm:spPr/>
    </dgm:pt>
    <dgm:pt modelId="{F2D02E05-B4BB-4B25-8088-F70C2B89C02D}" type="pres">
      <dgm:prSet presAssocID="{862A1AA1-9A5F-4893-B7FF-595210B288D8}" presName="tx1" presStyleLbl="revTx" presStyleIdx="2" presStyleCnt="6"/>
      <dgm:spPr/>
    </dgm:pt>
    <dgm:pt modelId="{47821061-E148-40D4-8CFE-FC9828A7E0C9}" type="pres">
      <dgm:prSet presAssocID="{862A1AA1-9A5F-4893-B7FF-595210B288D8}" presName="vert1" presStyleCnt="0"/>
      <dgm:spPr/>
    </dgm:pt>
    <dgm:pt modelId="{EC6558B3-FF67-44D5-A529-25AA21AF9532}" type="pres">
      <dgm:prSet presAssocID="{758D394E-3467-4051-A6E4-E1EA6D170BFB}" presName="thickLine" presStyleLbl="alignNode1" presStyleIdx="3" presStyleCnt="6"/>
      <dgm:spPr/>
    </dgm:pt>
    <dgm:pt modelId="{CE9B6223-41FC-4632-A941-5D842C44E93F}" type="pres">
      <dgm:prSet presAssocID="{758D394E-3467-4051-A6E4-E1EA6D170BFB}" presName="horz1" presStyleCnt="0"/>
      <dgm:spPr/>
    </dgm:pt>
    <dgm:pt modelId="{90946028-9443-4F90-BE67-04569D3EBAE7}" type="pres">
      <dgm:prSet presAssocID="{758D394E-3467-4051-A6E4-E1EA6D170BFB}" presName="tx1" presStyleLbl="revTx" presStyleIdx="3" presStyleCnt="6"/>
      <dgm:spPr/>
    </dgm:pt>
    <dgm:pt modelId="{19E67905-54FA-4D4D-BA7E-6E8FB84FCACA}" type="pres">
      <dgm:prSet presAssocID="{758D394E-3467-4051-A6E4-E1EA6D170BFB}" presName="vert1" presStyleCnt="0"/>
      <dgm:spPr/>
    </dgm:pt>
    <dgm:pt modelId="{C57FDF68-3D92-4E6F-A4A6-A7A49BA2B6A3}" type="pres">
      <dgm:prSet presAssocID="{8D47487A-9D19-4F11-8DD7-5A3C1ECB61AB}" presName="thickLine" presStyleLbl="alignNode1" presStyleIdx="4" presStyleCnt="6"/>
      <dgm:spPr/>
    </dgm:pt>
    <dgm:pt modelId="{52D28ABC-6878-4302-9782-F4B5FDACCABB}" type="pres">
      <dgm:prSet presAssocID="{8D47487A-9D19-4F11-8DD7-5A3C1ECB61AB}" presName="horz1" presStyleCnt="0"/>
      <dgm:spPr/>
    </dgm:pt>
    <dgm:pt modelId="{34019F18-C4B2-481C-A32A-B3AA030359EF}" type="pres">
      <dgm:prSet presAssocID="{8D47487A-9D19-4F11-8DD7-5A3C1ECB61AB}" presName="tx1" presStyleLbl="revTx" presStyleIdx="4" presStyleCnt="6"/>
      <dgm:spPr/>
    </dgm:pt>
    <dgm:pt modelId="{03DE4E23-1F72-4A5C-97A4-FBEACD56C0B9}" type="pres">
      <dgm:prSet presAssocID="{8D47487A-9D19-4F11-8DD7-5A3C1ECB61AB}" presName="vert1" presStyleCnt="0"/>
      <dgm:spPr/>
    </dgm:pt>
    <dgm:pt modelId="{8A825917-77E7-4E14-9D80-18D768C7DA9A}" type="pres">
      <dgm:prSet presAssocID="{84CD6796-A86C-4C60-8D06-DA567183F04F}" presName="thickLine" presStyleLbl="alignNode1" presStyleIdx="5" presStyleCnt="6"/>
      <dgm:spPr/>
    </dgm:pt>
    <dgm:pt modelId="{3524548F-1A1F-42C4-A5FB-920A73784647}" type="pres">
      <dgm:prSet presAssocID="{84CD6796-A86C-4C60-8D06-DA567183F04F}" presName="horz1" presStyleCnt="0"/>
      <dgm:spPr/>
    </dgm:pt>
    <dgm:pt modelId="{061064C2-5A4F-45AF-8AE1-40405CE42464}" type="pres">
      <dgm:prSet presAssocID="{84CD6796-A86C-4C60-8D06-DA567183F04F}" presName="tx1" presStyleLbl="revTx" presStyleIdx="5" presStyleCnt="6"/>
      <dgm:spPr/>
    </dgm:pt>
    <dgm:pt modelId="{18180E8C-EA15-43F5-9A57-84206AF63E69}" type="pres">
      <dgm:prSet presAssocID="{84CD6796-A86C-4C60-8D06-DA567183F04F}" presName="vert1" presStyleCnt="0"/>
      <dgm:spPr/>
    </dgm:pt>
  </dgm:ptLst>
  <dgm:cxnLst>
    <dgm:cxn modelId="{ED0AB50F-A481-4B60-8C2F-C5EE002FE950}" type="presOf" srcId="{618B371C-F25B-4F51-8946-2756914F690B}" destId="{2C7800D1-E1B9-4596-8C35-2E11F9CBDD65}" srcOrd="0" destOrd="0" presId="urn:microsoft.com/office/officeart/2008/layout/LinedList"/>
    <dgm:cxn modelId="{15176124-3F13-41A8-8929-EAE3078EA79B}" type="presOf" srcId="{C6B08154-3E89-4010-8034-3CB55BF22102}" destId="{75AC8BDF-E8E5-4C9C-9DFB-AF48D59A0F70}" srcOrd="0" destOrd="0" presId="urn:microsoft.com/office/officeart/2008/layout/LinedList"/>
    <dgm:cxn modelId="{C5672E3F-3145-48F5-83E5-7B90B69E4543}" srcId="{618B371C-F25B-4F51-8946-2756914F690B}" destId="{862A1AA1-9A5F-4893-B7FF-595210B288D8}" srcOrd="2" destOrd="0" parTransId="{A0359771-1E1F-4A9E-90C3-48581D3CFE66}" sibTransId="{D42AE09E-CBAC-45CD-89C7-0C4EE6CDD9B9}"/>
    <dgm:cxn modelId="{D97B404B-D6EB-415B-A28B-09EE865E6B7B}" srcId="{618B371C-F25B-4F51-8946-2756914F690B}" destId="{758D394E-3467-4051-A6E4-E1EA6D170BFB}" srcOrd="3" destOrd="0" parTransId="{E6337F3B-9AF2-41E8-83AE-8DAC0F890A71}" sibTransId="{745CED2A-A695-46CD-8492-F59F54B520BA}"/>
    <dgm:cxn modelId="{6253D081-C073-4DFD-BF76-0CCE98306194}" srcId="{618B371C-F25B-4F51-8946-2756914F690B}" destId="{84CD6796-A86C-4C60-8D06-DA567183F04F}" srcOrd="5" destOrd="0" parTransId="{1C4F00A8-9B3F-46F1-BE56-F9C6598966FB}" sibTransId="{212C68F1-5AA3-4755-8CF7-8B909B948DD4}"/>
    <dgm:cxn modelId="{55B4E0A5-C1A5-49B6-89DB-C0BAC02CC378}" srcId="{618B371C-F25B-4F51-8946-2756914F690B}" destId="{C6B08154-3E89-4010-8034-3CB55BF22102}" srcOrd="0" destOrd="0" parTransId="{54A008C2-2D44-430E-832C-FAB723B8C41D}" sibTransId="{5784FA55-E707-4808-95F4-A61C52A2C690}"/>
    <dgm:cxn modelId="{028355AC-7182-4097-A7F4-9FA924B281A6}" type="presOf" srcId="{758D394E-3467-4051-A6E4-E1EA6D170BFB}" destId="{90946028-9443-4F90-BE67-04569D3EBAE7}" srcOrd="0" destOrd="0" presId="urn:microsoft.com/office/officeart/2008/layout/LinedList"/>
    <dgm:cxn modelId="{D72AE6B7-A6CE-4CC4-A106-5097A92F6BD4}" type="presOf" srcId="{F610E1CF-9F44-45A7-A14F-A96841920F9F}" destId="{EBEA801A-1579-4085-BAA1-5931FD053718}" srcOrd="0" destOrd="0" presId="urn:microsoft.com/office/officeart/2008/layout/LinedList"/>
    <dgm:cxn modelId="{49A426C7-F209-4198-B136-B1126AD220A5}" type="presOf" srcId="{84CD6796-A86C-4C60-8D06-DA567183F04F}" destId="{061064C2-5A4F-45AF-8AE1-40405CE42464}" srcOrd="0" destOrd="0" presId="urn:microsoft.com/office/officeart/2008/layout/LinedList"/>
    <dgm:cxn modelId="{6813F0D6-2760-4034-BF54-F3079BA1E79D}" srcId="{618B371C-F25B-4F51-8946-2756914F690B}" destId="{F610E1CF-9F44-45A7-A14F-A96841920F9F}" srcOrd="1" destOrd="0" parTransId="{79216693-5A0D-4CE0-A5AA-E062913B0FBB}" sibTransId="{3E249CBD-9F5A-4E91-ACB9-05F50F82DEF1}"/>
    <dgm:cxn modelId="{C57F1DD7-72A6-4D0B-A0DB-D3F421DDDD1F}" type="presOf" srcId="{8D47487A-9D19-4F11-8DD7-5A3C1ECB61AB}" destId="{34019F18-C4B2-481C-A32A-B3AA030359EF}" srcOrd="0" destOrd="0" presId="urn:microsoft.com/office/officeart/2008/layout/LinedList"/>
    <dgm:cxn modelId="{70A2EDE1-7887-458F-ACAA-655DCBFA7FC4}" type="presOf" srcId="{862A1AA1-9A5F-4893-B7FF-595210B288D8}" destId="{F2D02E05-B4BB-4B25-8088-F70C2B89C02D}" srcOrd="0" destOrd="0" presId="urn:microsoft.com/office/officeart/2008/layout/LinedList"/>
    <dgm:cxn modelId="{E6FE59F9-1764-4ADE-B44C-A35CB9A95682}" srcId="{618B371C-F25B-4F51-8946-2756914F690B}" destId="{8D47487A-9D19-4F11-8DD7-5A3C1ECB61AB}" srcOrd="4" destOrd="0" parTransId="{94896BBB-253A-44F4-BE29-8D7353E29289}" sibTransId="{B03538BB-41C7-471B-80FF-F3B055740210}"/>
    <dgm:cxn modelId="{F02BB672-7798-40EE-AB64-31E623AC08CB}" type="presParOf" srcId="{2C7800D1-E1B9-4596-8C35-2E11F9CBDD65}" destId="{4E91A189-DFF3-425F-B77F-5FA1608B5EAB}" srcOrd="0" destOrd="0" presId="urn:microsoft.com/office/officeart/2008/layout/LinedList"/>
    <dgm:cxn modelId="{AC9A551E-7343-4ABE-8C5B-9405B625B605}" type="presParOf" srcId="{2C7800D1-E1B9-4596-8C35-2E11F9CBDD65}" destId="{8D899EE4-43FC-4E6F-87FE-F9D2A85CADED}" srcOrd="1" destOrd="0" presId="urn:microsoft.com/office/officeart/2008/layout/LinedList"/>
    <dgm:cxn modelId="{5DE7EAAD-B55E-416B-9BC0-07766CE9F61A}" type="presParOf" srcId="{8D899EE4-43FC-4E6F-87FE-F9D2A85CADED}" destId="{75AC8BDF-E8E5-4C9C-9DFB-AF48D59A0F70}" srcOrd="0" destOrd="0" presId="urn:microsoft.com/office/officeart/2008/layout/LinedList"/>
    <dgm:cxn modelId="{D67EB15C-1D0D-4B14-8484-B58938678B99}" type="presParOf" srcId="{8D899EE4-43FC-4E6F-87FE-F9D2A85CADED}" destId="{4DBBA169-4A73-42A1-8B08-E6563D8B831C}" srcOrd="1" destOrd="0" presId="urn:microsoft.com/office/officeart/2008/layout/LinedList"/>
    <dgm:cxn modelId="{89CBA97C-CBE6-4488-B49B-0E2812D8DE5B}" type="presParOf" srcId="{2C7800D1-E1B9-4596-8C35-2E11F9CBDD65}" destId="{94E73D28-335A-4DC7-90BA-0C02A6E5AB0A}" srcOrd="2" destOrd="0" presId="urn:microsoft.com/office/officeart/2008/layout/LinedList"/>
    <dgm:cxn modelId="{D4973686-9ECE-4162-AEC9-759CD505E3AB}" type="presParOf" srcId="{2C7800D1-E1B9-4596-8C35-2E11F9CBDD65}" destId="{741CC34F-0F71-4646-9030-A97D9846445E}" srcOrd="3" destOrd="0" presId="urn:microsoft.com/office/officeart/2008/layout/LinedList"/>
    <dgm:cxn modelId="{F030012A-4C9C-4C23-8F65-229137483EAB}" type="presParOf" srcId="{741CC34F-0F71-4646-9030-A97D9846445E}" destId="{EBEA801A-1579-4085-BAA1-5931FD053718}" srcOrd="0" destOrd="0" presId="urn:microsoft.com/office/officeart/2008/layout/LinedList"/>
    <dgm:cxn modelId="{447C670A-083C-41BB-A1EF-DB8C55E35EAA}" type="presParOf" srcId="{741CC34F-0F71-4646-9030-A97D9846445E}" destId="{54E07ABF-3290-45D7-A252-A0B3011CFAD4}" srcOrd="1" destOrd="0" presId="urn:microsoft.com/office/officeart/2008/layout/LinedList"/>
    <dgm:cxn modelId="{6AF50C01-B2DD-4597-9162-75C00083CF35}" type="presParOf" srcId="{2C7800D1-E1B9-4596-8C35-2E11F9CBDD65}" destId="{60D0C5DA-71FB-41A7-B87E-2AACEC950371}" srcOrd="4" destOrd="0" presId="urn:microsoft.com/office/officeart/2008/layout/LinedList"/>
    <dgm:cxn modelId="{B3978313-4920-492B-B35E-75EEF3C9041D}" type="presParOf" srcId="{2C7800D1-E1B9-4596-8C35-2E11F9CBDD65}" destId="{B3F2E08F-D767-42C7-92E7-BA7B70D8B72A}" srcOrd="5" destOrd="0" presId="urn:microsoft.com/office/officeart/2008/layout/LinedList"/>
    <dgm:cxn modelId="{B273D07B-E70B-4D21-924F-B0703077E0E7}" type="presParOf" srcId="{B3F2E08F-D767-42C7-92E7-BA7B70D8B72A}" destId="{F2D02E05-B4BB-4B25-8088-F70C2B89C02D}" srcOrd="0" destOrd="0" presId="urn:microsoft.com/office/officeart/2008/layout/LinedList"/>
    <dgm:cxn modelId="{625F506C-6DB1-467E-8A10-861336A388ED}" type="presParOf" srcId="{B3F2E08F-D767-42C7-92E7-BA7B70D8B72A}" destId="{47821061-E148-40D4-8CFE-FC9828A7E0C9}" srcOrd="1" destOrd="0" presId="urn:microsoft.com/office/officeart/2008/layout/LinedList"/>
    <dgm:cxn modelId="{C0AB3178-6176-41D6-9756-0C6DEAE6516C}" type="presParOf" srcId="{2C7800D1-E1B9-4596-8C35-2E11F9CBDD65}" destId="{EC6558B3-FF67-44D5-A529-25AA21AF9532}" srcOrd="6" destOrd="0" presId="urn:microsoft.com/office/officeart/2008/layout/LinedList"/>
    <dgm:cxn modelId="{D3A7201B-419A-4CA1-B742-C74ECB3EC881}" type="presParOf" srcId="{2C7800D1-E1B9-4596-8C35-2E11F9CBDD65}" destId="{CE9B6223-41FC-4632-A941-5D842C44E93F}" srcOrd="7" destOrd="0" presId="urn:microsoft.com/office/officeart/2008/layout/LinedList"/>
    <dgm:cxn modelId="{05AEBCDF-1868-4F83-A0D2-341B5D3C973B}" type="presParOf" srcId="{CE9B6223-41FC-4632-A941-5D842C44E93F}" destId="{90946028-9443-4F90-BE67-04569D3EBAE7}" srcOrd="0" destOrd="0" presId="urn:microsoft.com/office/officeart/2008/layout/LinedList"/>
    <dgm:cxn modelId="{EDF4D2D9-5DD2-4021-ADD5-4093E6CA5A78}" type="presParOf" srcId="{CE9B6223-41FC-4632-A941-5D842C44E93F}" destId="{19E67905-54FA-4D4D-BA7E-6E8FB84FCACA}" srcOrd="1" destOrd="0" presId="urn:microsoft.com/office/officeart/2008/layout/LinedList"/>
    <dgm:cxn modelId="{D277E295-98E6-4E68-A79B-CE62D29A1FDD}" type="presParOf" srcId="{2C7800D1-E1B9-4596-8C35-2E11F9CBDD65}" destId="{C57FDF68-3D92-4E6F-A4A6-A7A49BA2B6A3}" srcOrd="8" destOrd="0" presId="urn:microsoft.com/office/officeart/2008/layout/LinedList"/>
    <dgm:cxn modelId="{6C4D3F85-F096-4DDE-B76D-C5BEC9BE3BD9}" type="presParOf" srcId="{2C7800D1-E1B9-4596-8C35-2E11F9CBDD65}" destId="{52D28ABC-6878-4302-9782-F4B5FDACCABB}" srcOrd="9" destOrd="0" presId="urn:microsoft.com/office/officeart/2008/layout/LinedList"/>
    <dgm:cxn modelId="{A9A5F95D-3767-4300-A833-3C0E1EB60CB9}" type="presParOf" srcId="{52D28ABC-6878-4302-9782-F4B5FDACCABB}" destId="{34019F18-C4B2-481C-A32A-B3AA030359EF}" srcOrd="0" destOrd="0" presId="urn:microsoft.com/office/officeart/2008/layout/LinedList"/>
    <dgm:cxn modelId="{1D71907F-1494-4A30-8EB5-4F26D9167218}" type="presParOf" srcId="{52D28ABC-6878-4302-9782-F4B5FDACCABB}" destId="{03DE4E23-1F72-4A5C-97A4-FBEACD56C0B9}" srcOrd="1" destOrd="0" presId="urn:microsoft.com/office/officeart/2008/layout/LinedList"/>
    <dgm:cxn modelId="{DF348FA4-5C05-4935-8E05-1C27ECB9DA3C}" type="presParOf" srcId="{2C7800D1-E1B9-4596-8C35-2E11F9CBDD65}" destId="{8A825917-77E7-4E14-9D80-18D768C7DA9A}" srcOrd="10" destOrd="0" presId="urn:microsoft.com/office/officeart/2008/layout/LinedList"/>
    <dgm:cxn modelId="{B79EE248-2363-4862-9662-83CB849F9E4C}" type="presParOf" srcId="{2C7800D1-E1B9-4596-8C35-2E11F9CBDD65}" destId="{3524548F-1A1F-42C4-A5FB-920A73784647}" srcOrd="11" destOrd="0" presId="urn:microsoft.com/office/officeart/2008/layout/LinedList"/>
    <dgm:cxn modelId="{AAD33ED9-358B-42A1-BBA9-2532745411FD}" type="presParOf" srcId="{3524548F-1A1F-42C4-A5FB-920A73784647}" destId="{061064C2-5A4F-45AF-8AE1-40405CE42464}" srcOrd="0" destOrd="0" presId="urn:microsoft.com/office/officeart/2008/layout/LinedList"/>
    <dgm:cxn modelId="{0EA40BDD-A633-4142-BBAC-CC1BC68A1419}" type="presParOf" srcId="{3524548F-1A1F-42C4-A5FB-920A73784647}" destId="{18180E8C-EA15-43F5-9A57-84206AF63E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1A189-DFF3-425F-B77F-5FA1608B5EAB}">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C8BDF-E8E5-4C9C-9DFB-AF48D59A0F70}">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Cohesion Vs. Coupling</a:t>
          </a:r>
        </a:p>
      </dsp:txBody>
      <dsp:txXfrm>
        <a:off x="0" y="2492"/>
        <a:ext cx="6492875" cy="850069"/>
      </dsp:txXfrm>
    </dsp:sp>
    <dsp:sp modelId="{94E73D28-335A-4DC7-90BA-0C02A6E5AB0A}">
      <dsp:nvSpPr>
        <dsp:cNvPr id="0" name=""/>
        <dsp:cNvSpPr/>
      </dsp:nvSpPr>
      <dsp:spPr>
        <a:xfrm>
          <a:off x="0" y="852561"/>
          <a:ext cx="649287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A801A-1579-4085-BAA1-5931FD053718}">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GRASP (First 5 Principles)</a:t>
          </a:r>
        </a:p>
      </dsp:txBody>
      <dsp:txXfrm>
        <a:off x="0" y="852561"/>
        <a:ext cx="6492875" cy="850069"/>
      </dsp:txXfrm>
    </dsp:sp>
    <dsp:sp modelId="{60D0C5DA-71FB-41A7-B87E-2AACEC950371}">
      <dsp:nvSpPr>
        <dsp:cNvPr id="0" name=""/>
        <dsp:cNvSpPr/>
      </dsp:nvSpPr>
      <dsp:spPr>
        <a:xfrm>
          <a:off x="0" y="1702630"/>
          <a:ext cx="649287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D02E05-B4BB-4B25-8088-F70C2B89C02D}">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Coding Standards</a:t>
          </a:r>
        </a:p>
      </dsp:txBody>
      <dsp:txXfrm>
        <a:off x="0" y="1702630"/>
        <a:ext cx="6492875" cy="850069"/>
      </dsp:txXfrm>
    </dsp:sp>
    <dsp:sp modelId="{EC6558B3-FF67-44D5-A529-25AA21AF9532}">
      <dsp:nvSpPr>
        <dsp:cNvPr id="0" name=""/>
        <dsp:cNvSpPr/>
      </dsp:nvSpPr>
      <dsp:spPr>
        <a:xfrm>
          <a:off x="0" y="2552699"/>
          <a:ext cx="649287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946028-9443-4F90-BE67-04569D3EBAE7}">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Developer Manual</a:t>
          </a:r>
        </a:p>
      </dsp:txBody>
      <dsp:txXfrm>
        <a:off x="0" y="2552699"/>
        <a:ext cx="6492875" cy="850069"/>
      </dsp:txXfrm>
    </dsp:sp>
    <dsp:sp modelId="{C57FDF68-3D92-4E6F-A4A6-A7A49BA2B6A3}">
      <dsp:nvSpPr>
        <dsp:cNvPr id="0" name=""/>
        <dsp:cNvSpPr/>
      </dsp:nvSpPr>
      <dsp:spPr>
        <a:xfrm>
          <a:off x="0" y="3402769"/>
          <a:ext cx="649287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019F18-C4B2-481C-A32A-B3AA030359EF}">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Using the Gantt</a:t>
          </a:r>
        </a:p>
      </dsp:txBody>
      <dsp:txXfrm>
        <a:off x="0" y="3402769"/>
        <a:ext cx="6492875" cy="850069"/>
      </dsp:txXfrm>
    </dsp:sp>
    <dsp:sp modelId="{8A825917-77E7-4E14-9D80-18D768C7DA9A}">
      <dsp:nvSpPr>
        <dsp:cNvPr id="0" name=""/>
        <dsp:cNvSpPr/>
      </dsp:nvSpPr>
      <dsp:spPr>
        <a:xfrm>
          <a:off x="0" y="4252838"/>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1064C2-5A4F-45AF-8AE1-40405CE42464}">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Gantt and Code Issues (The Roast)</a:t>
          </a:r>
        </a:p>
      </dsp:txBody>
      <dsp:txXfrm>
        <a:off x="0" y="4252838"/>
        <a:ext cx="6492875" cy="8500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1.emf"/><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2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A9CF92-CDE3-412B-A56B-5106E6EE0BC6}" type="datetimeFigureOut">
              <a:rPr lang="en-US"/>
              <a:t>10/19/2021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1B29D-D21A-4D31-A2E1-199B7EA9493F}" type="slidenum">
              <a:rPr lang="en-US"/>
              <a:t>‹#›</a:t>
            </a:fld>
            <a:endParaRPr lang="en-US"/>
          </a:p>
        </p:txBody>
      </p:sp>
    </p:spTree>
    <p:extLst>
      <p:ext uri="{BB962C8B-B14F-4D97-AF65-F5344CB8AC3E}">
        <p14:creationId xmlns:p14="http://schemas.microsoft.com/office/powerpoint/2010/main" val="256073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75B437A-9DD2-433B-BF85-06F25B19129D}"/>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ED3C9244-0D17-47A6-A960-BC4DF8DECC2C}" type="slidenum">
              <a:rPr lang="en-US" altLang="en-US" sz="1000"/>
              <a:pPr/>
              <a:t>3</a:t>
            </a:fld>
            <a:endParaRPr lang="en-US" altLang="en-US" sz="1000"/>
          </a:p>
        </p:txBody>
      </p:sp>
      <p:sp>
        <p:nvSpPr>
          <p:cNvPr id="9219" name="Rectangle 2">
            <a:extLst>
              <a:ext uri="{FF2B5EF4-FFF2-40B4-BE49-F238E27FC236}">
                <a16:creationId xmlns:a16="http://schemas.microsoft.com/office/drawing/2014/main" id="{44667055-63D0-452C-8163-544FB0B8338A}"/>
              </a:ext>
            </a:extLst>
          </p:cNvPr>
          <p:cNvSpPr>
            <a:spLocks noGrp="1" noRot="1" noChangeAspect="1" noChangeArrowheads="1" noTextEdit="1"/>
          </p:cNvSpPr>
          <p:nvPr>
            <p:ph type="sldImg"/>
          </p:nvPr>
        </p:nvSpPr>
        <p:spPr>
          <a:xfrm>
            <a:off x="468313" y="723900"/>
            <a:ext cx="6367462" cy="3582988"/>
          </a:xfrm>
          <a:ln cap="flat"/>
        </p:spPr>
      </p:sp>
      <p:sp>
        <p:nvSpPr>
          <p:cNvPr id="9220" name="Rectangle 3">
            <a:extLst>
              <a:ext uri="{FF2B5EF4-FFF2-40B4-BE49-F238E27FC236}">
                <a16:creationId xmlns:a16="http://schemas.microsoft.com/office/drawing/2014/main" id="{537ADF19-5B42-4514-A0E2-C696AD1165D6}"/>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45CAA69-8123-4DBD-8D56-8626127B447B}"/>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BFDE7FDE-D222-4AB4-8B6B-EDCB32320E38}" type="slidenum">
              <a:rPr lang="en-US" altLang="en-US" sz="1000"/>
              <a:pPr/>
              <a:t>15</a:t>
            </a:fld>
            <a:endParaRPr lang="en-US" altLang="en-US" sz="1000"/>
          </a:p>
        </p:txBody>
      </p:sp>
      <p:sp>
        <p:nvSpPr>
          <p:cNvPr id="30723" name="Rectangle 2">
            <a:extLst>
              <a:ext uri="{FF2B5EF4-FFF2-40B4-BE49-F238E27FC236}">
                <a16:creationId xmlns:a16="http://schemas.microsoft.com/office/drawing/2014/main" id="{6D339891-768C-4E89-9926-C50B2A7C136E}"/>
              </a:ext>
            </a:extLst>
          </p:cNvPr>
          <p:cNvSpPr>
            <a:spLocks noGrp="1" noRot="1" noChangeAspect="1" noChangeArrowheads="1" noTextEdit="1"/>
          </p:cNvSpPr>
          <p:nvPr>
            <p:ph type="sldImg"/>
          </p:nvPr>
        </p:nvSpPr>
        <p:spPr>
          <a:xfrm>
            <a:off x="468313" y="723900"/>
            <a:ext cx="6367462" cy="3582988"/>
          </a:xfrm>
          <a:ln/>
        </p:spPr>
      </p:sp>
      <p:sp>
        <p:nvSpPr>
          <p:cNvPr id="30724" name="Rectangle 3">
            <a:extLst>
              <a:ext uri="{FF2B5EF4-FFF2-40B4-BE49-F238E27FC236}">
                <a16:creationId xmlns:a16="http://schemas.microsoft.com/office/drawing/2014/main" id="{248E1C4C-A57C-4ECA-8F2B-CC1F9C42E356}"/>
              </a:ext>
            </a:extLst>
          </p:cNvPr>
          <p:cNvSpPr>
            <a:spLocks noGrp="1" noChangeArrowheads="1"/>
          </p:cNvSpPr>
          <p:nvPr>
            <p:ph type="body" idx="1"/>
          </p:nvPr>
        </p:nvSpPr>
        <p:spPr>
          <a:noFill/>
        </p:spPr>
        <p:txBody>
          <a:bodyPr/>
          <a:lstStyle/>
          <a:p>
            <a:r>
              <a:rPr lang="en-US" altLang="en-US"/>
              <a:t>“every module will consist of between 35 and 50 statements”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1309DFBD-EA3F-44BD-AF4E-EE4EC662F565}"/>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C2D6ECA3-283F-4D13-9998-108DB0042B01}" type="slidenum">
              <a:rPr lang="en-US" altLang="en-US" sz="1000"/>
              <a:pPr/>
              <a:t>16</a:t>
            </a:fld>
            <a:endParaRPr lang="en-US" altLang="en-US" sz="1000"/>
          </a:p>
        </p:txBody>
      </p:sp>
      <p:sp>
        <p:nvSpPr>
          <p:cNvPr id="32771" name="Rectangle 2">
            <a:extLst>
              <a:ext uri="{FF2B5EF4-FFF2-40B4-BE49-F238E27FC236}">
                <a16:creationId xmlns:a16="http://schemas.microsoft.com/office/drawing/2014/main" id="{1EF0B227-90E3-40FA-8321-E22C2AAF25A6}"/>
              </a:ext>
            </a:extLst>
          </p:cNvPr>
          <p:cNvSpPr>
            <a:spLocks noGrp="1" noRot="1" noChangeAspect="1" noChangeArrowheads="1" noTextEdit="1"/>
          </p:cNvSpPr>
          <p:nvPr>
            <p:ph type="sldImg"/>
          </p:nvPr>
        </p:nvSpPr>
        <p:spPr>
          <a:xfrm>
            <a:off x="468313" y="723900"/>
            <a:ext cx="6367462" cy="3582988"/>
          </a:xfrm>
          <a:ln/>
        </p:spPr>
      </p:sp>
      <p:sp>
        <p:nvSpPr>
          <p:cNvPr id="32772" name="Rectangle 3">
            <a:extLst>
              <a:ext uri="{FF2B5EF4-FFF2-40B4-BE49-F238E27FC236}">
                <a16:creationId xmlns:a16="http://schemas.microsoft.com/office/drawing/2014/main" id="{7B268A9D-04CB-457E-B3AA-338188D643CB}"/>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D635779-A2D5-4056-8258-2300E918E9FF}"/>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8D41CB53-CC3C-4561-9CBF-9FC504183E08}" type="slidenum">
              <a:rPr lang="en-US" altLang="en-US" sz="1000"/>
              <a:pPr/>
              <a:t>17</a:t>
            </a:fld>
            <a:endParaRPr lang="en-US" altLang="en-US" sz="1000"/>
          </a:p>
        </p:txBody>
      </p:sp>
      <p:sp>
        <p:nvSpPr>
          <p:cNvPr id="34819" name="Rectangle 2">
            <a:extLst>
              <a:ext uri="{FF2B5EF4-FFF2-40B4-BE49-F238E27FC236}">
                <a16:creationId xmlns:a16="http://schemas.microsoft.com/office/drawing/2014/main" id="{6F8C695D-99C0-4EF4-A884-7DA0AB5E2040}"/>
              </a:ext>
            </a:extLst>
          </p:cNvPr>
          <p:cNvSpPr>
            <a:spLocks noGrp="1" noRot="1" noChangeAspect="1" noChangeArrowheads="1" noTextEdit="1"/>
          </p:cNvSpPr>
          <p:nvPr>
            <p:ph type="sldImg"/>
          </p:nvPr>
        </p:nvSpPr>
        <p:spPr>
          <a:xfrm>
            <a:off x="468313" y="723900"/>
            <a:ext cx="6367462" cy="3582988"/>
          </a:xfrm>
          <a:ln/>
        </p:spPr>
      </p:sp>
      <p:sp>
        <p:nvSpPr>
          <p:cNvPr id="34820" name="Rectangle 3">
            <a:extLst>
              <a:ext uri="{FF2B5EF4-FFF2-40B4-BE49-F238E27FC236}">
                <a16:creationId xmlns:a16="http://schemas.microsoft.com/office/drawing/2014/main" id="{0DE151BD-E69C-4CD1-ADB5-2FDEA3AD0B2C}"/>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862B98ED-DC1F-4BD8-82A0-91517B0E11DA}"/>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C91E25A5-B306-43E2-B185-FA471219DC85}" type="slidenum">
              <a:rPr lang="en-US" altLang="en-US" sz="1000"/>
              <a:pPr/>
              <a:t>18</a:t>
            </a:fld>
            <a:endParaRPr lang="en-US" altLang="en-US" sz="1000"/>
          </a:p>
        </p:txBody>
      </p:sp>
      <p:sp>
        <p:nvSpPr>
          <p:cNvPr id="36867" name="Rectangle 2">
            <a:extLst>
              <a:ext uri="{FF2B5EF4-FFF2-40B4-BE49-F238E27FC236}">
                <a16:creationId xmlns:a16="http://schemas.microsoft.com/office/drawing/2014/main" id="{D17B2EF9-C595-470A-993A-7861A5E91802}"/>
              </a:ext>
            </a:extLst>
          </p:cNvPr>
          <p:cNvSpPr>
            <a:spLocks noGrp="1" noRot="1" noChangeAspect="1" noChangeArrowheads="1" noTextEdit="1"/>
          </p:cNvSpPr>
          <p:nvPr>
            <p:ph type="sldImg"/>
          </p:nvPr>
        </p:nvSpPr>
        <p:spPr>
          <a:xfrm>
            <a:off x="468313" y="723900"/>
            <a:ext cx="6367462" cy="3582988"/>
          </a:xfrm>
          <a:ln/>
        </p:spPr>
      </p:sp>
      <p:sp>
        <p:nvSpPr>
          <p:cNvPr id="36868" name="Rectangle 3">
            <a:extLst>
              <a:ext uri="{FF2B5EF4-FFF2-40B4-BE49-F238E27FC236}">
                <a16:creationId xmlns:a16="http://schemas.microsoft.com/office/drawing/2014/main" id="{FFFD3F63-C523-4A83-86F3-CC58953539AA}"/>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5F17560-762C-4C0A-B5FA-77399E24C36C}"/>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E63BF0E1-718C-4276-A681-AE1C5316F3FE}" type="slidenum">
              <a:rPr lang="en-US" altLang="en-US" sz="1000"/>
              <a:pPr/>
              <a:t>19</a:t>
            </a:fld>
            <a:endParaRPr lang="en-US" altLang="en-US" sz="1000"/>
          </a:p>
        </p:txBody>
      </p:sp>
      <p:sp>
        <p:nvSpPr>
          <p:cNvPr id="38915" name="Rectangle 2">
            <a:extLst>
              <a:ext uri="{FF2B5EF4-FFF2-40B4-BE49-F238E27FC236}">
                <a16:creationId xmlns:a16="http://schemas.microsoft.com/office/drawing/2014/main" id="{B5BCB1B9-7C29-4BC7-AD17-C1C7044C6ACA}"/>
              </a:ext>
            </a:extLst>
          </p:cNvPr>
          <p:cNvSpPr>
            <a:spLocks noGrp="1" noRot="1" noChangeAspect="1" noChangeArrowheads="1" noTextEdit="1"/>
          </p:cNvSpPr>
          <p:nvPr>
            <p:ph type="sldImg"/>
          </p:nvPr>
        </p:nvSpPr>
        <p:spPr>
          <a:xfrm>
            <a:off x="468313" y="723900"/>
            <a:ext cx="6367462" cy="3582988"/>
          </a:xfrm>
          <a:ln/>
        </p:spPr>
      </p:sp>
      <p:sp>
        <p:nvSpPr>
          <p:cNvPr id="38916" name="Rectangle 3">
            <a:extLst>
              <a:ext uri="{FF2B5EF4-FFF2-40B4-BE49-F238E27FC236}">
                <a16:creationId xmlns:a16="http://schemas.microsoft.com/office/drawing/2014/main" id="{FD32D258-62F0-47BF-9374-4395A04B87E0}"/>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7D80711-5927-4C1B-8C53-B819051181A0}"/>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273CAFB3-5D91-4B81-B4F8-594FD3A42C76}" type="slidenum">
              <a:rPr lang="en-US" altLang="en-US" sz="1000"/>
              <a:pPr/>
              <a:t>20</a:t>
            </a:fld>
            <a:endParaRPr lang="en-US" altLang="en-US" sz="1000"/>
          </a:p>
        </p:txBody>
      </p:sp>
      <p:sp>
        <p:nvSpPr>
          <p:cNvPr id="40963" name="Rectangle 2">
            <a:extLst>
              <a:ext uri="{FF2B5EF4-FFF2-40B4-BE49-F238E27FC236}">
                <a16:creationId xmlns:a16="http://schemas.microsoft.com/office/drawing/2014/main" id="{AD2040AC-A8AD-4B58-9FBD-83A067FDBEA8}"/>
              </a:ext>
            </a:extLst>
          </p:cNvPr>
          <p:cNvSpPr>
            <a:spLocks noGrp="1" noRot="1" noChangeAspect="1" noChangeArrowheads="1" noTextEdit="1"/>
          </p:cNvSpPr>
          <p:nvPr>
            <p:ph type="sldImg"/>
          </p:nvPr>
        </p:nvSpPr>
        <p:spPr>
          <a:xfrm>
            <a:off x="468313" y="723900"/>
            <a:ext cx="6367462" cy="3582988"/>
          </a:xfrm>
          <a:ln/>
        </p:spPr>
      </p:sp>
      <p:sp>
        <p:nvSpPr>
          <p:cNvPr id="40964" name="Rectangle 3">
            <a:extLst>
              <a:ext uri="{FF2B5EF4-FFF2-40B4-BE49-F238E27FC236}">
                <a16:creationId xmlns:a16="http://schemas.microsoft.com/office/drawing/2014/main" id="{7717A1B2-B8E4-42D5-B6E3-3DD4B5F6C6D7}"/>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AD565F17-AC16-455C-9A4C-6EC7FF1E2E02}"/>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B0F2EE95-E555-41C4-BE7F-7BE242663D23}" type="slidenum">
              <a:rPr lang="en-US" altLang="en-US" sz="1000"/>
              <a:pPr/>
              <a:t>22</a:t>
            </a:fld>
            <a:endParaRPr lang="en-US" altLang="en-US" sz="1000"/>
          </a:p>
        </p:txBody>
      </p:sp>
      <p:sp>
        <p:nvSpPr>
          <p:cNvPr id="43011" name="Rectangle 2">
            <a:extLst>
              <a:ext uri="{FF2B5EF4-FFF2-40B4-BE49-F238E27FC236}">
                <a16:creationId xmlns:a16="http://schemas.microsoft.com/office/drawing/2014/main" id="{A377872A-0339-4C3B-84DB-15489BEDDB88}"/>
              </a:ext>
            </a:extLst>
          </p:cNvPr>
          <p:cNvSpPr>
            <a:spLocks noGrp="1" noRot="1" noChangeAspect="1" noChangeArrowheads="1" noTextEdit="1"/>
          </p:cNvSpPr>
          <p:nvPr>
            <p:ph type="sldImg"/>
          </p:nvPr>
        </p:nvSpPr>
        <p:spPr>
          <a:xfrm>
            <a:off x="468313" y="723900"/>
            <a:ext cx="6367462" cy="3582988"/>
          </a:xfrm>
          <a:ln/>
        </p:spPr>
      </p:sp>
      <p:sp>
        <p:nvSpPr>
          <p:cNvPr id="43012" name="Rectangle 3">
            <a:extLst>
              <a:ext uri="{FF2B5EF4-FFF2-40B4-BE49-F238E27FC236}">
                <a16:creationId xmlns:a16="http://schemas.microsoft.com/office/drawing/2014/main" id="{114B3EEC-CFB7-4502-A042-A1509D4262D0}"/>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1CB8A96-DB6C-4A20-9140-6F483B4A07BC}"/>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F5A8F946-3F55-422E-BF17-2DF4AB16ADDC}" type="slidenum">
              <a:rPr lang="en-US" altLang="en-US" sz="1000"/>
              <a:pPr/>
              <a:t>23</a:t>
            </a:fld>
            <a:endParaRPr lang="en-US" altLang="en-US" sz="1000"/>
          </a:p>
        </p:txBody>
      </p:sp>
      <p:sp>
        <p:nvSpPr>
          <p:cNvPr id="45059" name="Rectangle 2">
            <a:extLst>
              <a:ext uri="{FF2B5EF4-FFF2-40B4-BE49-F238E27FC236}">
                <a16:creationId xmlns:a16="http://schemas.microsoft.com/office/drawing/2014/main" id="{0633083C-17EE-4D71-A0BE-DC35C2ED8E13}"/>
              </a:ext>
            </a:extLst>
          </p:cNvPr>
          <p:cNvSpPr>
            <a:spLocks noGrp="1" noRot="1" noChangeAspect="1" noChangeArrowheads="1" noTextEdit="1"/>
          </p:cNvSpPr>
          <p:nvPr>
            <p:ph type="sldImg"/>
          </p:nvPr>
        </p:nvSpPr>
        <p:spPr>
          <a:xfrm>
            <a:off x="468313" y="723900"/>
            <a:ext cx="6367462" cy="3582988"/>
          </a:xfrm>
          <a:ln/>
        </p:spPr>
      </p:sp>
      <p:sp>
        <p:nvSpPr>
          <p:cNvPr id="45060" name="Rectangle 3">
            <a:extLst>
              <a:ext uri="{FF2B5EF4-FFF2-40B4-BE49-F238E27FC236}">
                <a16:creationId xmlns:a16="http://schemas.microsoft.com/office/drawing/2014/main" id="{89EBCF7D-2829-4013-AFAA-216D124ED963}"/>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167FC679-0A16-493B-B294-3681A274E135}"/>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C9F9A5A5-DC80-445A-A884-420F6EEC5DAF}" type="slidenum">
              <a:rPr lang="en-US" altLang="en-US" sz="1000"/>
              <a:pPr/>
              <a:t>24</a:t>
            </a:fld>
            <a:endParaRPr lang="en-US" altLang="en-US" sz="1000"/>
          </a:p>
        </p:txBody>
      </p:sp>
      <p:sp>
        <p:nvSpPr>
          <p:cNvPr id="47107" name="Rectangle 2">
            <a:extLst>
              <a:ext uri="{FF2B5EF4-FFF2-40B4-BE49-F238E27FC236}">
                <a16:creationId xmlns:a16="http://schemas.microsoft.com/office/drawing/2014/main" id="{3B13F746-76AE-49E6-BA5C-7CA5204CE0CC}"/>
              </a:ext>
            </a:extLst>
          </p:cNvPr>
          <p:cNvSpPr>
            <a:spLocks noGrp="1" noRot="1" noChangeAspect="1" noChangeArrowheads="1" noTextEdit="1"/>
          </p:cNvSpPr>
          <p:nvPr>
            <p:ph type="sldImg"/>
          </p:nvPr>
        </p:nvSpPr>
        <p:spPr>
          <a:xfrm>
            <a:off x="468313" y="723900"/>
            <a:ext cx="6367462" cy="3582988"/>
          </a:xfrm>
          <a:solidFill>
            <a:srgbClr val="FFFFFF"/>
          </a:solidFill>
          <a:ln/>
        </p:spPr>
      </p:sp>
      <p:sp>
        <p:nvSpPr>
          <p:cNvPr id="47108" name="Rectangle 3">
            <a:extLst>
              <a:ext uri="{FF2B5EF4-FFF2-40B4-BE49-F238E27FC236}">
                <a16:creationId xmlns:a16="http://schemas.microsoft.com/office/drawing/2014/main" id="{84640D19-51FC-43A4-ABD7-7BE068159AAE}"/>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C0AE4CF-D218-455A-9208-D5A4A2FF2AD2}"/>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94F934C7-6EF2-4AE4-9AE5-1B44231B0E35}" type="slidenum">
              <a:rPr lang="en-US" altLang="en-US" sz="1000"/>
              <a:pPr/>
              <a:t>25</a:t>
            </a:fld>
            <a:endParaRPr lang="en-US" altLang="en-US" sz="1000"/>
          </a:p>
        </p:txBody>
      </p:sp>
      <p:sp>
        <p:nvSpPr>
          <p:cNvPr id="49155" name="Rectangle 2">
            <a:extLst>
              <a:ext uri="{FF2B5EF4-FFF2-40B4-BE49-F238E27FC236}">
                <a16:creationId xmlns:a16="http://schemas.microsoft.com/office/drawing/2014/main" id="{46BAED52-76A3-4A2C-BA22-10F02AB5A6F7}"/>
              </a:ext>
            </a:extLst>
          </p:cNvPr>
          <p:cNvSpPr>
            <a:spLocks noGrp="1" noRot="1" noChangeAspect="1" noChangeArrowheads="1" noTextEdit="1"/>
          </p:cNvSpPr>
          <p:nvPr>
            <p:ph type="sldImg"/>
          </p:nvPr>
        </p:nvSpPr>
        <p:spPr>
          <a:xfrm>
            <a:off x="468313" y="723900"/>
            <a:ext cx="6367462" cy="3582988"/>
          </a:xfrm>
          <a:solidFill>
            <a:srgbClr val="FFFFFF"/>
          </a:solidFill>
          <a:ln/>
        </p:spPr>
      </p:sp>
      <p:sp>
        <p:nvSpPr>
          <p:cNvPr id="49156" name="Rectangle 3">
            <a:extLst>
              <a:ext uri="{FF2B5EF4-FFF2-40B4-BE49-F238E27FC236}">
                <a16:creationId xmlns:a16="http://schemas.microsoft.com/office/drawing/2014/main" id="{61F6DEB7-E3AB-4F32-8E5E-BC5BE1D1162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AAFD1DB5-413A-44F7-A06D-5B9CB9FC0D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951216F-F0F6-4F0E-B252-92C322B8FF55}" type="slidenum">
              <a:rPr lang="en-US" altLang="en-US" sz="1300"/>
              <a:pPr>
                <a:spcBef>
                  <a:spcPct val="0"/>
                </a:spcBef>
              </a:pPr>
              <a:t>4</a:t>
            </a:fld>
            <a:endParaRPr lang="en-US" altLang="en-US" sz="1300"/>
          </a:p>
        </p:txBody>
      </p:sp>
      <p:sp>
        <p:nvSpPr>
          <p:cNvPr id="11267" name="Rectangle 2">
            <a:extLst>
              <a:ext uri="{FF2B5EF4-FFF2-40B4-BE49-F238E27FC236}">
                <a16:creationId xmlns:a16="http://schemas.microsoft.com/office/drawing/2014/main" id="{78B9E4EF-364C-4157-9780-9C005FBC0A0F}"/>
              </a:ext>
            </a:extLst>
          </p:cNvPr>
          <p:cNvSpPr>
            <a:spLocks noGrp="1" noRot="1" noChangeAspect="1" noChangeArrowheads="1" noTextEdit="1"/>
          </p:cNvSpPr>
          <p:nvPr>
            <p:ph type="sldImg"/>
          </p:nvPr>
        </p:nvSpPr>
        <p:spPr>
          <a:xfrm>
            <a:off x="468313" y="723900"/>
            <a:ext cx="6367462" cy="3582988"/>
          </a:xfrm>
          <a:ln/>
        </p:spPr>
      </p:sp>
      <p:sp>
        <p:nvSpPr>
          <p:cNvPr id="11268" name="Rectangle 3">
            <a:extLst>
              <a:ext uri="{FF2B5EF4-FFF2-40B4-BE49-F238E27FC236}">
                <a16:creationId xmlns:a16="http://schemas.microsoft.com/office/drawing/2014/main" id="{C46D6C66-0E14-4F10-972E-B410542812E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6070EAF8-A1C8-476E-A612-38CCEF0B5C39}"/>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498185DB-03AF-4551-9173-5F1018A5F949}" type="slidenum">
              <a:rPr lang="en-US" altLang="en-US" sz="1000"/>
              <a:pPr/>
              <a:t>26</a:t>
            </a:fld>
            <a:endParaRPr lang="en-US" altLang="en-US" sz="1000"/>
          </a:p>
        </p:txBody>
      </p:sp>
      <p:sp>
        <p:nvSpPr>
          <p:cNvPr id="51203" name="Rectangle 2">
            <a:extLst>
              <a:ext uri="{FF2B5EF4-FFF2-40B4-BE49-F238E27FC236}">
                <a16:creationId xmlns:a16="http://schemas.microsoft.com/office/drawing/2014/main" id="{DE6B6F16-9E69-403B-BC57-F34941BA1C0C}"/>
              </a:ext>
            </a:extLst>
          </p:cNvPr>
          <p:cNvSpPr>
            <a:spLocks noGrp="1" noRot="1" noChangeAspect="1" noChangeArrowheads="1" noTextEdit="1"/>
          </p:cNvSpPr>
          <p:nvPr>
            <p:ph type="sldImg"/>
          </p:nvPr>
        </p:nvSpPr>
        <p:spPr>
          <a:xfrm>
            <a:off x="468313" y="723900"/>
            <a:ext cx="6367462" cy="3582988"/>
          </a:xfrm>
          <a:solidFill>
            <a:srgbClr val="FFFFFF"/>
          </a:solidFill>
          <a:ln/>
        </p:spPr>
      </p:sp>
      <p:sp>
        <p:nvSpPr>
          <p:cNvPr id="51204" name="Rectangle 3">
            <a:extLst>
              <a:ext uri="{FF2B5EF4-FFF2-40B4-BE49-F238E27FC236}">
                <a16:creationId xmlns:a16="http://schemas.microsoft.com/office/drawing/2014/main" id="{F5F88379-45CF-44D1-835B-488C7F75E050}"/>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2B12280-ABE8-4D25-906C-358D46C5AD8F}"/>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C8B0E3D7-952C-48EC-B7CF-FC3767C768BF}" type="slidenum">
              <a:rPr lang="en-US" altLang="en-US" sz="1000"/>
              <a:pPr/>
              <a:t>27</a:t>
            </a:fld>
            <a:endParaRPr lang="en-US" altLang="en-US" sz="1000"/>
          </a:p>
        </p:txBody>
      </p:sp>
      <p:sp>
        <p:nvSpPr>
          <p:cNvPr id="53251" name="Rectangle 2">
            <a:extLst>
              <a:ext uri="{FF2B5EF4-FFF2-40B4-BE49-F238E27FC236}">
                <a16:creationId xmlns:a16="http://schemas.microsoft.com/office/drawing/2014/main" id="{03C1D6D0-5691-4504-A0EB-351023F5D1B7}"/>
              </a:ext>
            </a:extLst>
          </p:cNvPr>
          <p:cNvSpPr>
            <a:spLocks noGrp="1" noRot="1" noChangeAspect="1" noChangeArrowheads="1" noTextEdit="1"/>
          </p:cNvSpPr>
          <p:nvPr>
            <p:ph type="sldImg"/>
          </p:nvPr>
        </p:nvSpPr>
        <p:spPr>
          <a:xfrm>
            <a:off x="468313" y="723900"/>
            <a:ext cx="6367462" cy="3582988"/>
          </a:xfrm>
          <a:solidFill>
            <a:srgbClr val="FFFFFF"/>
          </a:solidFill>
          <a:ln/>
        </p:spPr>
      </p:sp>
      <p:sp>
        <p:nvSpPr>
          <p:cNvPr id="53252" name="Rectangle 3">
            <a:extLst>
              <a:ext uri="{FF2B5EF4-FFF2-40B4-BE49-F238E27FC236}">
                <a16:creationId xmlns:a16="http://schemas.microsoft.com/office/drawing/2014/main" id="{F8FA2F4C-C401-4832-92DF-C07D2D3FE81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F677BC8E-A559-4D9F-9CC6-87F1745E5797}"/>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4BBE0708-1A12-48EA-A539-C20D2135F826}" type="slidenum">
              <a:rPr lang="en-US" altLang="en-US" sz="1000"/>
              <a:pPr/>
              <a:t>28</a:t>
            </a:fld>
            <a:endParaRPr lang="en-US" altLang="en-US" sz="1000"/>
          </a:p>
        </p:txBody>
      </p:sp>
      <p:sp>
        <p:nvSpPr>
          <p:cNvPr id="55299" name="Rectangle 2">
            <a:extLst>
              <a:ext uri="{FF2B5EF4-FFF2-40B4-BE49-F238E27FC236}">
                <a16:creationId xmlns:a16="http://schemas.microsoft.com/office/drawing/2014/main" id="{EDDF63EA-4BB7-4EE2-B04F-962BE1EF232D}"/>
              </a:ext>
            </a:extLst>
          </p:cNvPr>
          <p:cNvSpPr>
            <a:spLocks noGrp="1" noRot="1" noChangeAspect="1" noChangeArrowheads="1" noTextEdit="1"/>
          </p:cNvSpPr>
          <p:nvPr>
            <p:ph type="sldImg"/>
          </p:nvPr>
        </p:nvSpPr>
        <p:spPr>
          <a:xfrm>
            <a:off x="468313" y="723900"/>
            <a:ext cx="6367462" cy="3582988"/>
          </a:xfrm>
          <a:solidFill>
            <a:srgbClr val="FFFFFF"/>
          </a:solidFill>
          <a:ln/>
        </p:spPr>
      </p:sp>
      <p:sp>
        <p:nvSpPr>
          <p:cNvPr id="55300" name="Rectangle 3">
            <a:extLst>
              <a:ext uri="{FF2B5EF4-FFF2-40B4-BE49-F238E27FC236}">
                <a16:creationId xmlns:a16="http://schemas.microsoft.com/office/drawing/2014/main" id="{D85FB3CD-FFE2-474F-9DA1-6385670BD3F5}"/>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2BCA113-D3A8-4E0A-AF51-DF56DAA9AD0F}"/>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0E86E4FA-AA5D-4BD3-B5B7-5D69274C5DDA}" type="slidenum">
              <a:rPr lang="en-US" altLang="en-US" sz="1000"/>
              <a:pPr/>
              <a:t>31</a:t>
            </a:fld>
            <a:endParaRPr lang="en-US" altLang="en-US" sz="1000"/>
          </a:p>
        </p:txBody>
      </p:sp>
      <p:sp>
        <p:nvSpPr>
          <p:cNvPr id="58371" name="Rectangle 2">
            <a:extLst>
              <a:ext uri="{FF2B5EF4-FFF2-40B4-BE49-F238E27FC236}">
                <a16:creationId xmlns:a16="http://schemas.microsoft.com/office/drawing/2014/main" id="{F816E1D5-5827-4CD3-B643-0FFE88BB1489}"/>
              </a:ext>
            </a:extLst>
          </p:cNvPr>
          <p:cNvSpPr>
            <a:spLocks noGrp="1" noRot="1" noChangeAspect="1" noChangeArrowheads="1" noTextEdit="1"/>
          </p:cNvSpPr>
          <p:nvPr>
            <p:ph type="sldImg"/>
          </p:nvPr>
        </p:nvSpPr>
        <p:spPr>
          <a:solidFill>
            <a:srgbClr val="FFFFFF"/>
          </a:solidFill>
          <a:ln/>
        </p:spPr>
      </p:sp>
      <p:sp>
        <p:nvSpPr>
          <p:cNvPr id="58372" name="Rectangle 3">
            <a:extLst>
              <a:ext uri="{FF2B5EF4-FFF2-40B4-BE49-F238E27FC236}">
                <a16:creationId xmlns:a16="http://schemas.microsoft.com/office/drawing/2014/main" id="{900B23A6-0A7A-49A8-9A34-7F1CC7738F17}"/>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5C334687-60A7-49F3-BDA7-F6F92CAFD03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52533E-2C51-4A69-BCC9-85702F570E85}" type="slidenum">
              <a:rPr lang="en-US" altLang="en-US" sz="1300"/>
              <a:pPr>
                <a:spcBef>
                  <a:spcPct val="0"/>
                </a:spcBef>
              </a:pPr>
              <a:t>40</a:t>
            </a:fld>
            <a:endParaRPr lang="en-US" altLang="en-US" sz="1300"/>
          </a:p>
        </p:txBody>
      </p:sp>
      <p:sp>
        <p:nvSpPr>
          <p:cNvPr id="20483" name="Rectangle 2">
            <a:extLst>
              <a:ext uri="{FF2B5EF4-FFF2-40B4-BE49-F238E27FC236}">
                <a16:creationId xmlns:a16="http://schemas.microsoft.com/office/drawing/2014/main" id="{E71BA2D6-CF91-4BD5-B257-D6EFC61C364E}"/>
              </a:ext>
            </a:extLst>
          </p:cNvPr>
          <p:cNvSpPr>
            <a:spLocks noGrp="1" noRot="1" noChangeAspect="1" noChangeArrowheads="1" noTextEdit="1"/>
          </p:cNvSpPr>
          <p:nvPr>
            <p:ph type="sldImg"/>
          </p:nvPr>
        </p:nvSpPr>
        <p:spPr>
          <a:xfrm>
            <a:off x="457200" y="720725"/>
            <a:ext cx="6400800" cy="3600450"/>
          </a:xfrm>
          <a:ln/>
        </p:spPr>
      </p:sp>
      <p:sp>
        <p:nvSpPr>
          <p:cNvPr id="20484" name="Rectangle 3">
            <a:extLst>
              <a:ext uri="{FF2B5EF4-FFF2-40B4-BE49-F238E27FC236}">
                <a16:creationId xmlns:a16="http://schemas.microsoft.com/office/drawing/2014/main" id="{D49BEF02-6374-4C9F-B2E6-E0D2B477941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9D76B74-7D7E-4B2E-AA82-AC9C34B2380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83BAD5F-21C0-4B38-8413-85461720AC7E}" type="slidenum">
              <a:rPr lang="en-US" altLang="en-US" sz="1300"/>
              <a:pPr>
                <a:spcBef>
                  <a:spcPct val="0"/>
                </a:spcBef>
              </a:pPr>
              <a:t>44</a:t>
            </a:fld>
            <a:endParaRPr lang="en-US" altLang="en-US" sz="1300"/>
          </a:p>
        </p:txBody>
      </p:sp>
      <p:sp>
        <p:nvSpPr>
          <p:cNvPr id="25603" name="Rectangle 2">
            <a:extLst>
              <a:ext uri="{FF2B5EF4-FFF2-40B4-BE49-F238E27FC236}">
                <a16:creationId xmlns:a16="http://schemas.microsoft.com/office/drawing/2014/main" id="{9194B44D-E53A-407B-86B8-62EEE56E097C}"/>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A6F943C-D2C9-4CA6-A468-4920F2608C9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093BBEC7-48C4-42C9-8354-877AA117089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8056A7-2BDF-4142-A395-40418B734655}" type="slidenum">
              <a:rPr lang="en-US" altLang="en-US" sz="1300"/>
              <a:pPr>
                <a:spcBef>
                  <a:spcPct val="0"/>
                </a:spcBef>
              </a:pPr>
              <a:t>45</a:t>
            </a:fld>
            <a:endParaRPr lang="en-US" altLang="en-US" sz="1300"/>
          </a:p>
        </p:txBody>
      </p:sp>
      <p:sp>
        <p:nvSpPr>
          <p:cNvPr id="27651" name="Rectangle 2">
            <a:extLst>
              <a:ext uri="{FF2B5EF4-FFF2-40B4-BE49-F238E27FC236}">
                <a16:creationId xmlns:a16="http://schemas.microsoft.com/office/drawing/2014/main" id="{B1616723-B773-4972-8A6D-FE87CED8330C}"/>
              </a:ext>
            </a:extLst>
          </p:cNvPr>
          <p:cNvSpPr>
            <a:spLocks noGrp="1" noRot="1" noChangeAspect="1" noChangeArrowheads="1" noTextEdit="1"/>
          </p:cNvSpPr>
          <p:nvPr>
            <p:ph type="sldImg"/>
          </p:nvPr>
        </p:nvSpPr>
        <p:spPr>
          <a:xfrm>
            <a:off x="457200" y="720725"/>
            <a:ext cx="6400800" cy="3600450"/>
          </a:xfrm>
          <a:ln/>
        </p:spPr>
      </p:sp>
      <p:sp>
        <p:nvSpPr>
          <p:cNvPr id="27652" name="Rectangle 3">
            <a:extLst>
              <a:ext uri="{FF2B5EF4-FFF2-40B4-BE49-F238E27FC236}">
                <a16:creationId xmlns:a16="http://schemas.microsoft.com/office/drawing/2014/main" id="{550E5DDB-774E-4D78-9A24-6F1D67B0498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SDD = Software Design Description (IEEE 1016–2009), a standard that specifies the form of the document used to specify system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C2D90CA-5150-4B62-B69B-BF6D4D1F11C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DB8788-124C-4720-825E-949055C14A27}" type="slidenum">
              <a:rPr lang="en-US" altLang="en-US" sz="1300"/>
              <a:pPr>
                <a:spcBef>
                  <a:spcPct val="0"/>
                </a:spcBef>
              </a:pPr>
              <a:t>46</a:t>
            </a:fld>
            <a:endParaRPr lang="en-US" altLang="en-US" sz="1300"/>
          </a:p>
        </p:txBody>
      </p:sp>
      <p:sp>
        <p:nvSpPr>
          <p:cNvPr id="29699" name="Rectangle 2">
            <a:extLst>
              <a:ext uri="{FF2B5EF4-FFF2-40B4-BE49-F238E27FC236}">
                <a16:creationId xmlns:a16="http://schemas.microsoft.com/office/drawing/2014/main" id="{42606C35-2038-4168-AD10-8C382B76BDAD}"/>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48DA3AE-5DB1-4C2B-9149-D4B1BFD268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A89B06A-60B0-4F6F-99CC-1C8E57D7DB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630DA60-7C33-4A55-8CAE-A010F7F9A34B}" type="slidenum">
              <a:rPr lang="en-US" altLang="en-US" sz="1300"/>
              <a:pPr>
                <a:spcBef>
                  <a:spcPct val="0"/>
                </a:spcBef>
              </a:pPr>
              <a:t>47</a:t>
            </a:fld>
            <a:endParaRPr lang="en-US" altLang="en-US" sz="1300"/>
          </a:p>
        </p:txBody>
      </p:sp>
      <p:sp>
        <p:nvSpPr>
          <p:cNvPr id="31747" name="Rectangle 2">
            <a:extLst>
              <a:ext uri="{FF2B5EF4-FFF2-40B4-BE49-F238E27FC236}">
                <a16:creationId xmlns:a16="http://schemas.microsoft.com/office/drawing/2014/main" id="{C2F98B39-89BA-4D95-9172-1B832DE0C021}"/>
              </a:ext>
            </a:extLst>
          </p:cNvPr>
          <p:cNvSpPr>
            <a:spLocks noGrp="1" noRot="1" noChangeAspect="1" noChangeArrowheads="1" noTextEdit="1"/>
          </p:cNvSpPr>
          <p:nvPr>
            <p:ph type="sldImg"/>
          </p:nvPr>
        </p:nvSpPr>
        <p:spPr>
          <a:xfrm>
            <a:off x="457200" y="720725"/>
            <a:ext cx="6400800" cy="3600450"/>
          </a:xfrm>
          <a:ln/>
        </p:spPr>
      </p:sp>
      <p:sp>
        <p:nvSpPr>
          <p:cNvPr id="31748" name="Rectangle 3">
            <a:extLst>
              <a:ext uri="{FF2B5EF4-FFF2-40B4-BE49-F238E27FC236}">
                <a16:creationId xmlns:a16="http://schemas.microsoft.com/office/drawing/2014/main" id="{2E3C43DD-D126-48E6-9D9B-23C1FBEB702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1.Introduction</a:t>
            </a:r>
          </a:p>
          <a:p>
            <a:r>
              <a:rPr lang="en-US" altLang="en-US">
                <a:latin typeface="Arial" panose="020B0604020202020204" pitchFamily="34" charset="0"/>
              </a:rPr>
              <a:t>After identifying your requirements and creating a domain model, the method of object design is</a:t>
            </a:r>
          </a:p>
          <a:p>
            <a:r>
              <a:rPr lang="en-US" altLang="en-US">
                <a:latin typeface="Arial" panose="020B0604020202020204" pitchFamily="34" charset="0"/>
              </a:rPr>
              <a:t>carried out by adding methods to the software classes, and defining the messaging between the</a:t>
            </a:r>
          </a:p>
          <a:p>
            <a:r>
              <a:rPr lang="en-US" altLang="en-US">
                <a:latin typeface="Arial" panose="020B0604020202020204" pitchFamily="34" charset="0"/>
              </a:rPr>
              <a:t>objects to fulfill the requirements. There are deep principles and issues involved in these steps.</a:t>
            </a:r>
          </a:p>
          <a:p>
            <a:r>
              <a:rPr lang="en-US" altLang="en-US">
                <a:latin typeface="Arial" panose="020B0604020202020204" pitchFamily="34" charset="0"/>
              </a:rPr>
              <a:t>Deciding what methods belong where, and how the objects should interact, is important. And, this is</a:t>
            </a:r>
          </a:p>
          <a:p>
            <a:r>
              <a:rPr lang="en-US" altLang="en-US">
                <a:latin typeface="Arial" panose="020B0604020202020204" pitchFamily="34" charset="0"/>
              </a:rPr>
              <a:t>a critical step - this is at the heart of what it means to develop an object-oriented system, not drawing</a:t>
            </a:r>
          </a:p>
          <a:p>
            <a:r>
              <a:rPr lang="en-US" altLang="en-US">
                <a:latin typeface="Arial" panose="020B0604020202020204" pitchFamily="34" charset="0"/>
              </a:rPr>
              <a:t>domain model diagrams, package diagrams, and so forth.</a:t>
            </a:r>
          </a:p>
          <a:p>
            <a:r>
              <a:rPr lang="en-US" altLang="en-US">
                <a:latin typeface="Arial" panose="020B0604020202020204" pitchFamily="34" charset="0"/>
              </a:rPr>
              <a:t>It is possible to communicate the detailed principles and reasoning required to grasp basic object</a:t>
            </a:r>
          </a:p>
          <a:p>
            <a:r>
              <a:rPr lang="en-US" altLang="en-US">
                <a:latin typeface="Arial" panose="020B0604020202020204" pitchFamily="34" charset="0"/>
              </a:rPr>
              <a:t>design, and to learn to apply these in a methodical approach that removes the magic and vagueness.</a:t>
            </a:r>
          </a:p>
          <a:p>
            <a:r>
              <a:rPr lang="en-US" altLang="en-US">
                <a:latin typeface="Arial" panose="020B0604020202020204" pitchFamily="34" charset="0"/>
              </a:rPr>
              <a:t>The GRASP patterns are a learning aid to help one understand essential object design, and apply</a:t>
            </a:r>
          </a:p>
          <a:p>
            <a:r>
              <a:rPr lang="en-US" altLang="en-US">
                <a:latin typeface="Arial" panose="020B0604020202020204" pitchFamily="34" charset="0"/>
              </a:rPr>
              <a:t>design reasoning in a methodical, rational, explainable way. This approach to understanding and</a:t>
            </a:r>
          </a:p>
          <a:p>
            <a:r>
              <a:rPr lang="en-US" altLang="en-US">
                <a:latin typeface="Arial" panose="020B0604020202020204" pitchFamily="34" charset="0"/>
              </a:rPr>
              <a:t>using design principles is based on patterns of assigning responsibilities,</a:t>
            </a:r>
          </a:p>
          <a:p>
            <a:r>
              <a:rPr lang="en-US" altLang="en-US" b="1">
                <a:latin typeface="Arial" panose="020B0604020202020204" pitchFamily="34" charset="0"/>
              </a:rPr>
              <a:t>2.Responsibilities and Methods</a:t>
            </a:r>
          </a:p>
          <a:p>
            <a:r>
              <a:rPr lang="en-US" altLang="en-US">
                <a:latin typeface="Arial" panose="020B0604020202020204" pitchFamily="34" charset="0"/>
              </a:rPr>
              <a:t>A responsibility is defined as “a contract or obligation of a classifier.” Responsibilities are related to</a:t>
            </a:r>
          </a:p>
          <a:p>
            <a:r>
              <a:rPr lang="en-US" altLang="en-US">
                <a:latin typeface="Arial" panose="020B0604020202020204" pitchFamily="34" charset="0"/>
              </a:rPr>
              <a:t>the obligations of an object in terms of its behavior. Basically, these responsibilities are of the</a:t>
            </a:r>
          </a:p>
          <a:p>
            <a:r>
              <a:rPr lang="en-US" altLang="en-US">
                <a:latin typeface="Arial" panose="020B0604020202020204" pitchFamily="34" charset="0"/>
              </a:rPr>
              <a:t>following two types:</a:t>
            </a:r>
          </a:p>
          <a:p>
            <a:r>
              <a:rPr lang="en-US" altLang="en-US">
                <a:latin typeface="Arial" panose="020B0604020202020204" pitchFamily="34" charset="0"/>
              </a:rPr>
              <a:t>1. Knowing</a:t>
            </a:r>
          </a:p>
          <a:p>
            <a:r>
              <a:rPr lang="en-US" altLang="en-US">
                <a:latin typeface="Arial" panose="020B0604020202020204" pitchFamily="34" charset="0"/>
              </a:rPr>
              <a:t>2. Doing</a:t>
            </a:r>
          </a:p>
          <a:p>
            <a:r>
              <a:rPr lang="en-US" altLang="en-US">
                <a:latin typeface="Arial" panose="020B0604020202020204" pitchFamily="34" charset="0"/>
              </a:rPr>
              <a:t>Doing responsibilities of an object include:</a:t>
            </a:r>
          </a:p>
          <a:p>
            <a:r>
              <a:rPr lang="en-US" altLang="en-US">
                <a:latin typeface="Arial" panose="020B0604020202020204" pitchFamily="34" charset="0"/>
              </a:rPr>
              <a:t>· doing something itself, such as creating an object or</a:t>
            </a:r>
          </a:p>
          <a:p>
            <a:r>
              <a:rPr lang="en-US" altLang="en-US">
                <a:latin typeface="Arial" panose="020B0604020202020204" pitchFamily="34" charset="0"/>
              </a:rPr>
              <a:t>· doing a calculation</a:t>
            </a:r>
          </a:p>
          <a:p>
            <a:r>
              <a:rPr lang="en-US" altLang="en-US">
                <a:latin typeface="Arial" panose="020B0604020202020204" pitchFamily="34" charset="0"/>
              </a:rPr>
              <a:t>· initiating action in other objects</a:t>
            </a:r>
          </a:p>
          <a:p>
            <a:r>
              <a:rPr lang="en-US" altLang="en-US">
                <a:latin typeface="Arial" panose="020B0604020202020204" pitchFamily="34" charset="0"/>
              </a:rPr>
              <a:t>· controlling and coordinating activities in other objects</a:t>
            </a:r>
          </a:p>
          <a:p>
            <a:r>
              <a:rPr lang="en-US" altLang="en-US">
                <a:latin typeface="Arial" panose="020B0604020202020204" pitchFamily="34" charset="0"/>
              </a:rPr>
              <a:t>Knowing responsibilities of an object include:</a:t>
            </a:r>
          </a:p>
          <a:p>
            <a:r>
              <a:rPr lang="en-US" altLang="en-US">
                <a:latin typeface="Arial" panose="020B0604020202020204" pitchFamily="34" charset="0"/>
              </a:rPr>
              <a:t>· knowing about private encapsulated data knowing about related objects</a:t>
            </a:r>
          </a:p>
          <a:p>
            <a:r>
              <a:rPr lang="en-US" altLang="en-US">
                <a:latin typeface="Arial" panose="020B0604020202020204" pitchFamily="34" charset="0"/>
              </a:rPr>
              <a:t>· knowing about things it can derive or calculate</a:t>
            </a:r>
          </a:p>
          <a:p>
            <a:r>
              <a:rPr lang="en-US" altLang="en-US">
                <a:latin typeface="Arial" panose="020B0604020202020204" pitchFamily="34" charset="0"/>
              </a:rPr>
              <a:t>Responsibilities are assigned to classes of objects during object design. Relevant responsibilities</a:t>
            </a:r>
          </a:p>
          <a:p>
            <a:r>
              <a:rPr lang="en-US" altLang="en-US">
                <a:latin typeface="Arial" panose="020B0604020202020204" pitchFamily="34" charset="0"/>
              </a:rPr>
              <a:t>related to “knowing” are often inferable from the domain model, because of the attributes and</a:t>
            </a:r>
          </a:p>
          <a:p>
            <a:r>
              <a:rPr lang="en-US" altLang="en-US">
                <a:latin typeface="Arial" panose="020B0604020202020204" pitchFamily="34" charset="0"/>
              </a:rPr>
              <a:t>associations it illustrates. The translation of responsibilities into classes and methods is influenced by</a:t>
            </a:r>
          </a:p>
          <a:p>
            <a:r>
              <a:rPr lang="en-US" altLang="en-US">
                <a:latin typeface="Arial" panose="020B0604020202020204" pitchFamily="34" charset="0"/>
              </a:rPr>
              <a:t>the granularity of the responsibility. The responsibility to ‘provide access to relational databases”</a:t>
            </a:r>
          </a:p>
          <a:p>
            <a:r>
              <a:rPr lang="en-US" altLang="en-US">
                <a:latin typeface="Arial" panose="020B0604020202020204" pitchFamily="34" charset="0"/>
              </a:rPr>
              <a:t>may involve dozens of classes and hundreds of methods, packaged in a subsystem.</a:t>
            </a:r>
          </a:p>
          <a:p>
            <a:r>
              <a:rPr lang="en-US" altLang="en-US">
                <a:latin typeface="Arial" panose="020B0604020202020204" pitchFamily="34" charset="0"/>
              </a:rPr>
              <a:t>A responsibility is not the same thing as a method, but methods are implemented to fulfill</a:t>
            </a:r>
          </a:p>
          <a:p>
            <a:r>
              <a:rPr lang="en-US" altLang="en-US">
                <a:latin typeface="Arial" panose="020B0604020202020204" pitchFamily="34" charset="0"/>
              </a:rPr>
              <a:t>responsibilities. Responsibilities are implemented using methods that either act alone or collaborate</a:t>
            </a:r>
          </a:p>
          <a:p>
            <a:r>
              <a:rPr lang="en-US" altLang="en-US">
                <a:latin typeface="Arial" panose="020B0604020202020204" pitchFamily="34" charset="0"/>
              </a:rPr>
              <a:t>with other methods and objects.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8E256B8D-F7EE-41A4-85B8-4BC3689E157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C63DAC-640A-4B45-99E5-5AFAD523C518}" type="slidenum">
              <a:rPr lang="en-US" altLang="en-US" sz="1300"/>
              <a:pPr>
                <a:spcBef>
                  <a:spcPct val="0"/>
                </a:spcBef>
              </a:pPr>
              <a:t>48</a:t>
            </a:fld>
            <a:endParaRPr lang="en-US" altLang="en-US" sz="1300"/>
          </a:p>
        </p:txBody>
      </p:sp>
      <p:sp>
        <p:nvSpPr>
          <p:cNvPr id="33795" name="Rectangle 2">
            <a:extLst>
              <a:ext uri="{FF2B5EF4-FFF2-40B4-BE49-F238E27FC236}">
                <a16:creationId xmlns:a16="http://schemas.microsoft.com/office/drawing/2014/main" id="{9931303F-F659-459B-BD85-F766A38C2E80}"/>
              </a:ext>
            </a:extLst>
          </p:cNvPr>
          <p:cNvSpPr>
            <a:spLocks noGrp="1" noRot="1" noChangeAspect="1" noChangeArrowheads="1" noTextEdit="1"/>
          </p:cNvSpPr>
          <p:nvPr>
            <p:ph type="sldImg"/>
          </p:nvPr>
        </p:nvSpPr>
        <p:spPr>
          <a:xfrm>
            <a:off x="457200" y="720725"/>
            <a:ext cx="6400800" cy="3600450"/>
          </a:xfrm>
          <a:ln/>
        </p:spPr>
      </p:sp>
      <p:sp>
        <p:nvSpPr>
          <p:cNvPr id="33796" name="Rectangle 3">
            <a:extLst>
              <a:ext uri="{FF2B5EF4-FFF2-40B4-BE49-F238E27FC236}">
                <a16:creationId xmlns:a16="http://schemas.microsoft.com/office/drawing/2014/main" id="{674D16A5-942E-4C4E-B7DB-ED2CF577AC5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81181E5C-1E85-48EA-8CA4-42B6BB84FEBD}"/>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4F46D532-B081-41D7-8570-8E87F7898A5F}" type="slidenum">
              <a:rPr lang="en-US" altLang="en-US" sz="1000"/>
              <a:pPr/>
              <a:t>5</a:t>
            </a:fld>
            <a:endParaRPr lang="en-US" altLang="en-US" sz="1000"/>
          </a:p>
        </p:txBody>
      </p:sp>
      <p:sp>
        <p:nvSpPr>
          <p:cNvPr id="13315" name="Rectangle 2">
            <a:extLst>
              <a:ext uri="{FF2B5EF4-FFF2-40B4-BE49-F238E27FC236}">
                <a16:creationId xmlns:a16="http://schemas.microsoft.com/office/drawing/2014/main" id="{DF321E9D-E4DA-4EC2-A6AF-8C23B9A07C24}"/>
              </a:ext>
            </a:extLst>
          </p:cNvPr>
          <p:cNvSpPr>
            <a:spLocks noGrp="1" noRot="1" noChangeAspect="1" noChangeArrowheads="1" noTextEdit="1"/>
          </p:cNvSpPr>
          <p:nvPr>
            <p:ph type="sldImg"/>
          </p:nvPr>
        </p:nvSpPr>
        <p:spPr>
          <a:ln cap="flat"/>
        </p:spPr>
      </p:sp>
      <p:sp>
        <p:nvSpPr>
          <p:cNvPr id="13316" name="Rectangle 3">
            <a:extLst>
              <a:ext uri="{FF2B5EF4-FFF2-40B4-BE49-F238E27FC236}">
                <a16:creationId xmlns:a16="http://schemas.microsoft.com/office/drawing/2014/main" id="{BB141CFE-5329-4D91-A9DD-BFD8FA19BF18}"/>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0993B16A-0CC6-46EC-AC58-0E9DFBEB9C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F8ED28-4BD7-432C-B7E9-072E70999AA9}" type="slidenum">
              <a:rPr lang="en-US" altLang="en-US" sz="1300"/>
              <a:pPr>
                <a:spcBef>
                  <a:spcPct val="0"/>
                </a:spcBef>
              </a:pPr>
              <a:t>49</a:t>
            </a:fld>
            <a:endParaRPr lang="en-US" altLang="en-US" sz="1300"/>
          </a:p>
        </p:txBody>
      </p:sp>
      <p:sp>
        <p:nvSpPr>
          <p:cNvPr id="35843" name="Rectangle 2">
            <a:extLst>
              <a:ext uri="{FF2B5EF4-FFF2-40B4-BE49-F238E27FC236}">
                <a16:creationId xmlns:a16="http://schemas.microsoft.com/office/drawing/2014/main" id="{F139A8A5-3141-4B57-A695-0046F2E481F0}"/>
              </a:ext>
            </a:extLst>
          </p:cNvPr>
          <p:cNvSpPr>
            <a:spLocks noGrp="1" noRot="1" noChangeAspect="1" noChangeArrowheads="1" noTextEdit="1"/>
          </p:cNvSpPr>
          <p:nvPr>
            <p:ph type="sldImg"/>
          </p:nvPr>
        </p:nvSpPr>
        <p:spPr>
          <a:xfrm>
            <a:off x="457200" y="720725"/>
            <a:ext cx="6400800" cy="3600450"/>
          </a:xfrm>
          <a:ln/>
        </p:spPr>
      </p:sp>
      <p:sp>
        <p:nvSpPr>
          <p:cNvPr id="35844" name="Rectangle 3">
            <a:extLst>
              <a:ext uri="{FF2B5EF4-FFF2-40B4-BE49-F238E27FC236}">
                <a16:creationId xmlns:a16="http://schemas.microsoft.com/office/drawing/2014/main" id="{D3D1188B-AFCA-453E-B4C9-C2258B9878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Low Representational Gap</a:t>
            </a:r>
          </a:p>
          <a:p>
            <a:r>
              <a:rPr lang="en-US" altLang="en-US">
                <a:latin typeface="Arial" panose="020B0604020202020204" pitchFamily="34" charset="0"/>
              </a:rPr>
              <a:t>One of the reasons object oriented approaches are so valuable is that they allow the design of the software to closely match the real world. This makes it easier to understand what the code is doing, given an understanding of the problem domain. This doesn't mean that there should be no distance between the problem domain and the software design. Rather, we should try to keep the gap between the two small.</a:t>
            </a:r>
          </a:p>
          <a:p>
            <a:endParaRPr lang="en-US" altLang="en-US">
              <a:latin typeface="Arial" panose="020B0604020202020204" pitchFamily="34" charset="0"/>
            </a:endParaRPr>
          </a:p>
          <a:p>
            <a:r>
              <a:rPr lang="en-US" altLang="en-US">
                <a:latin typeface="Arial" panose="020B0604020202020204" pitchFamily="34" charset="0"/>
              </a:rPr>
              <a:t>"Notice that although this design class diagram is not the same as the domain model, some class names and content are similar. In this way, OO designs and languages can support a lower representational gap between the software components and our mental models of a domain. That improves comprehension." </a:t>
            </a:r>
          </a:p>
          <a:p>
            <a:r>
              <a:rPr lang="en-US" altLang="en-US">
                <a:latin typeface="Arial" panose="020B0604020202020204" pitchFamily="34" charset="0"/>
              </a:rPr>
              <a:t>Applying UML and Patterns: An Introduction to Object-Oriented Analysis and Design and Iterative Development, Craig Larman (2004) (pg 11)</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DF75C230-A0CD-4A2D-BA89-0E36B31A44A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9CE303-C021-4663-A0E8-88E211A73947}" type="slidenum">
              <a:rPr lang="en-US" altLang="en-US" sz="1300"/>
              <a:pPr>
                <a:spcBef>
                  <a:spcPct val="0"/>
                </a:spcBef>
              </a:pPr>
              <a:t>50</a:t>
            </a:fld>
            <a:endParaRPr lang="en-US" altLang="en-US" sz="1300"/>
          </a:p>
        </p:txBody>
      </p:sp>
      <p:sp>
        <p:nvSpPr>
          <p:cNvPr id="37891" name="Rectangle 2">
            <a:extLst>
              <a:ext uri="{FF2B5EF4-FFF2-40B4-BE49-F238E27FC236}">
                <a16:creationId xmlns:a16="http://schemas.microsoft.com/office/drawing/2014/main" id="{612DA341-1F5C-4470-A75B-AEBE5970C26F}"/>
              </a:ext>
            </a:extLst>
          </p:cNvPr>
          <p:cNvSpPr>
            <a:spLocks noGrp="1" noRot="1" noChangeAspect="1" noChangeArrowheads="1" noTextEdit="1"/>
          </p:cNvSpPr>
          <p:nvPr>
            <p:ph type="sldImg"/>
          </p:nvPr>
        </p:nvSpPr>
        <p:spPr>
          <a:xfrm>
            <a:off x="457200" y="720725"/>
            <a:ext cx="6400800" cy="3600450"/>
          </a:xfrm>
          <a:ln/>
        </p:spPr>
      </p:sp>
      <p:sp>
        <p:nvSpPr>
          <p:cNvPr id="37892" name="Rectangle 3">
            <a:extLst>
              <a:ext uri="{FF2B5EF4-FFF2-40B4-BE49-F238E27FC236}">
                <a16:creationId xmlns:a16="http://schemas.microsoft.com/office/drawing/2014/main" id="{1CA15034-E6A9-40B7-9CEB-4A86D36071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E636012A-AD4A-46A6-9AF8-A79AD52D77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7F49D7-8C8B-451A-AD42-13D5726312E1}" type="slidenum">
              <a:rPr lang="en-US" altLang="en-US" sz="1300"/>
              <a:pPr>
                <a:spcBef>
                  <a:spcPct val="0"/>
                </a:spcBef>
              </a:pPr>
              <a:t>51</a:t>
            </a:fld>
            <a:endParaRPr lang="en-US" altLang="en-US" sz="1300"/>
          </a:p>
        </p:txBody>
      </p:sp>
      <p:sp>
        <p:nvSpPr>
          <p:cNvPr id="39939" name="Rectangle 2">
            <a:extLst>
              <a:ext uri="{FF2B5EF4-FFF2-40B4-BE49-F238E27FC236}">
                <a16:creationId xmlns:a16="http://schemas.microsoft.com/office/drawing/2014/main" id="{A4AF2FF3-1754-467E-8926-35E33DC99F2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D7443050-2EE7-48F9-BC36-A4A21A0A27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9BC2F6C4-6CEC-4D01-9209-1498F549CB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C55034E-D5CC-468E-ADAE-4BFF38898BEC}" type="slidenum">
              <a:rPr lang="en-US" altLang="en-US" sz="1300"/>
              <a:pPr>
                <a:spcBef>
                  <a:spcPct val="0"/>
                </a:spcBef>
              </a:pPr>
              <a:t>52</a:t>
            </a:fld>
            <a:endParaRPr lang="en-US" altLang="en-US" sz="1300"/>
          </a:p>
        </p:txBody>
      </p:sp>
      <p:sp>
        <p:nvSpPr>
          <p:cNvPr id="41987" name="Rectangle 2">
            <a:extLst>
              <a:ext uri="{FF2B5EF4-FFF2-40B4-BE49-F238E27FC236}">
                <a16:creationId xmlns:a16="http://schemas.microsoft.com/office/drawing/2014/main" id="{F161099F-E33A-44F9-AD1A-06D6A862BF2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21FACC38-647C-4EDE-8F96-8FAAD2849AB4}"/>
              </a:ext>
            </a:extLst>
          </p:cNvPr>
          <p:cNvSpPr>
            <a:spLocks noGrp="1" noChangeArrowheads="1"/>
          </p:cNvSpPr>
          <p:nvPr>
            <p:ph type="body" idx="1"/>
          </p:nvPr>
        </p:nvSpPr>
        <p:spPr/>
        <p:txBody>
          <a:bodyPr/>
          <a:lstStyle/>
          <a:p>
            <a:pPr>
              <a:defRPr/>
            </a:pPr>
            <a:r>
              <a:rPr lang="en-US" b="1"/>
              <a:t>4.Patterns</a:t>
            </a:r>
          </a:p>
          <a:p>
            <a:pPr>
              <a:defRPr/>
            </a:pPr>
            <a:r>
              <a:rPr lang="en-US"/>
              <a:t>Experienced object-oriented developers (and other software developers) buildup a repertoire of both</a:t>
            </a:r>
          </a:p>
          <a:p>
            <a:pPr>
              <a:defRPr/>
            </a:pPr>
            <a:r>
              <a:rPr lang="en-US"/>
              <a:t>general principles and idiomatic solutions that guide them in the creation of software. These</a:t>
            </a:r>
          </a:p>
          <a:p>
            <a:pPr>
              <a:defRPr/>
            </a:pPr>
            <a:r>
              <a:rPr lang="en-US"/>
              <a:t>principles and idioms, if codified in a structured format describing the problem and solution, and</a:t>
            </a:r>
          </a:p>
          <a:p>
            <a:pPr>
              <a:defRPr/>
            </a:pPr>
            <a:r>
              <a:rPr lang="en-US"/>
              <a:t>given a name, may be called patterns.</a:t>
            </a:r>
          </a:p>
          <a:p>
            <a:pPr>
              <a:defRPr/>
            </a:pPr>
            <a:endParaRPr lang="en-US"/>
          </a:p>
          <a:p>
            <a:pPr>
              <a:defRPr/>
            </a:pPr>
            <a:r>
              <a:rPr lang="en-US"/>
              <a:t>[on board]</a:t>
            </a:r>
          </a:p>
          <a:p>
            <a:pPr>
              <a:defRPr/>
            </a:pPr>
            <a:r>
              <a:rPr lang="en-US" b="1"/>
              <a:t>An example of a Pattern</a:t>
            </a:r>
          </a:p>
          <a:p>
            <a:pPr>
              <a:defRPr/>
            </a:pPr>
            <a:r>
              <a:rPr lang="en-US" b="1"/>
              <a:t>Pattern Name </a:t>
            </a:r>
            <a:r>
              <a:rPr lang="en-US"/>
              <a:t>: Information Expert</a:t>
            </a:r>
          </a:p>
          <a:p>
            <a:pPr>
              <a:defRPr/>
            </a:pPr>
            <a:r>
              <a:rPr lang="en-US" b="1"/>
              <a:t>Solution</a:t>
            </a:r>
            <a:r>
              <a:rPr lang="en-US"/>
              <a:t>: Assign a responsibility to the class that has the information needed to fulfill it.</a:t>
            </a:r>
          </a:p>
          <a:p>
            <a:pPr>
              <a:defRPr/>
            </a:pPr>
            <a:r>
              <a:rPr lang="en-US" b="1"/>
              <a:t>Problem It Solves</a:t>
            </a:r>
            <a:r>
              <a:rPr lang="en-US"/>
              <a:t>: What is a basic principle by which to assign responsibilities to objects?</a:t>
            </a:r>
          </a:p>
          <a:p>
            <a:pPr>
              <a:defRPr/>
            </a:pPr>
            <a:endParaRPr lang="en-US"/>
          </a:p>
          <a:p>
            <a:pPr>
              <a:defRPr/>
            </a:pPr>
            <a:r>
              <a:rPr lang="en-US"/>
              <a:t>In object technology, a pattern is a named description of a problem and solution that can be applied</a:t>
            </a:r>
          </a:p>
          <a:p>
            <a:pPr>
              <a:defRPr/>
            </a:pPr>
            <a:r>
              <a:rPr lang="en-US"/>
              <a:t>to new contexts; ide ally, it provides advice in how to apply it in varying circumstances, and</a:t>
            </a:r>
          </a:p>
          <a:p>
            <a:pPr>
              <a:defRPr/>
            </a:pPr>
            <a:r>
              <a:rPr lang="en-US"/>
              <a:t>considers the forces and trade-offs. Many patterns provide guidance for how responsibilities should</a:t>
            </a:r>
          </a:p>
          <a:p>
            <a:pPr>
              <a:defRPr/>
            </a:pPr>
            <a:r>
              <a:rPr lang="en-US"/>
              <a:t>be assigned to objects, given a specific category of problem.</a:t>
            </a:r>
          </a:p>
          <a:p>
            <a:pPr>
              <a:defRPr/>
            </a:pPr>
            <a:r>
              <a:rPr lang="en-US"/>
              <a:t>“One person’s pattern is another person’s primitive building block” is an object technology adage</a:t>
            </a:r>
          </a:p>
          <a:p>
            <a:pPr>
              <a:defRPr/>
            </a:pPr>
            <a:r>
              <a:rPr lang="en-US"/>
              <a:t>illustrating the vagueness of what can be called a pattern. This treatment of patterns will bypass the</a:t>
            </a:r>
          </a:p>
          <a:p>
            <a:pPr>
              <a:defRPr/>
            </a:pPr>
            <a:r>
              <a:rPr lang="en-US"/>
              <a:t>issue of what is appropriate to label a pattern, and focus on the pragmatic value of using the pattern</a:t>
            </a:r>
          </a:p>
          <a:p>
            <a:pPr>
              <a:defRPr/>
            </a:pPr>
            <a:r>
              <a:rPr lang="en-US"/>
              <a:t>style as a vehicle for naming, presenting, learning, and remembering useful software engineering</a:t>
            </a:r>
          </a:p>
          <a:p>
            <a:pPr>
              <a:defRPr/>
            </a:pPr>
            <a:r>
              <a:rPr lang="en-US"/>
              <a:t>principles.</a:t>
            </a:r>
          </a:p>
          <a:p>
            <a:pPr>
              <a:defRPr/>
            </a:pPr>
            <a:endParaRPr lang="en-US"/>
          </a:p>
          <a:p>
            <a:pPr>
              <a:defRPr/>
            </a:pPr>
            <a:endParaRPr lang="en-CA" b="1">
              <a:solidFill>
                <a:schemeClr val="tx1">
                  <a:tint val="85000"/>
                </a:schemeClr>
              </a:solidFill>
            </a:endParaRPr>
          </a:p>
          <a:p>
            <a:pPr marL="0" lvl="1" eaLnBrk="1" hangingPunct="1">
              <a:defRPr/>
            </a:pPr>
            <a:endParaRPr lang="en-CA" b="1">
              <a:solidFill>
                <a:schemeClr val="tx1">
                  <a:tint val="85000"/>
                </a:schemeClr>
              </a:solidFill>
            </a:endParaRPr>
          </a:p>
          <a:p>
            <a:pPr marL="0" lvl="1" eaLnBrk="1" hangingPunct="1">
              <a:defRPr/>
            </a:pPr>
            <a:r>
              <a:rPr lang="en-CA" b="1" err="1">
                <a:solidFill>
                  <a:schemeClr val="tx1">
                    <a:tint val="85000"/>
                  </a:schemeClr>
                </a:solidFill>
              </a:rPr>
              <a:t>GoF</a:t>
            </a:r>
            <a:r>
              <a:rPr lang="en-CA" b="1">
                <a:solidFill>
                  <a:schemeClr val="tx1">
                    <a:tint val="85000"/>
                  </a:schemeClr>
                </a:solidFill>
              </a:rPr>
              <a:t> book (Gang of Four)</a:t>
            </a:r>
          </a:p>
          <a:p>
            <a:pPr eaLnBrk="1" hangingPunct="1">
              <a:defRPr/>
            </a:pPr>
            <a:endParaRPr lang="en-US"/>
          </a:p>
          <a:p>
            <a:pPr eaLnBrk="1" hangingPunct="1">
              <a:defRPr/>
            </a:pPr>
            <a:r>
              <a:rPr lang="en-US"/>
              <a:t>Design Patterns:</a:t>
            </a:r>
            <a:br>
              <a:rPr lang="en-US"/>
            </a:br>
            <a:r>
              <a:rPr lang="en-US"/>
              <a:t>Elements of Reusable Object-Oriented Software Author The "Gang of Four":</a:t>
            </a:r>
            <a:br>
              <a:rPr lang="en-US"/>
            </a:br>
            <a:r>
              <a:rPr lang="en-US"/>
              <a:t>Erich Gamma,</a:t>
            </a:r>
            <a:br>
              <a:rPr lang="en-US"/>
            </a:br>
            <a:r>
              <a:rPr lang="en-US"/>
              <a:t>Richard Helm,</a:t>
            </a:r>
            <a:br>
              <a:rPr lang="en-US"/>
            </a:br>
            <a:r>
              <a:rPr lang="en-US"/>
              <a:t>Ralph Johnson,</a:t>
            </a:r>
            <a:br>
              <a:rPr lang="en-US"/>
            </a:br>
            <a:r>
              <a:rPr lang="en-US"/>
              <a:t>John </a:t>
            </a:r>
            <a:r>
              <a:rPr lang="en-US" err="1"/>
              <a:t>Vlissides</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3653672-19A2-4039-8DC6-0D695D9A4E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B0B559-7C56-4D71-99A5-FE1DC4DE9E29}" type="slidenum">
              <a:rPr lang="en-US" altLang="en-US" sz="1300"/>
              <a:pPr>
                <a:spcBef>
                  <a:spcPct val="0"/>
                </a:spcBef>
              </a:pPr>
              <a:t>53</a:t>
            </a:fld>
            <a:endParaRPr lang="en-US" altLang="en-US" sz="1300"/>
          </a:p>
        </p:txBody>
      </p:sp>
      <p:sp>
        <p:nvSpPr>
          <p:cNvPr id="44035" name="Rectangle 2">
            <a:extLst>
              <a:ext uri="{FF2B5EF4-FFF2-40B4-BE49-F238E27FC236}">
                <a16:creationId xmlns:a16="http://schemas.microsoft.com/office/drawing/2014/main" id="{5AA6DC62-4D30-4BE8-9B76-BE5632ABDD75}"/>
              </a:ext>
            </a:extLst>
          </p:cNvPr>
          <p:cNvSpPr>
            <a:spLocks noGrp="1" noRot="1" noChangeAspect="1" noChangeArrowheads="1" noTextEdit="1"/>
          </p:cNvSpPr>
          <p:nvPr>
            <p:ph type="sldImg"/>
          </p:nvPr>
        </p:nvSpPr>
        <p:spPr>
          <a:xfrm>
            <a:off x="457200" y="720725"/>
            <a:ext cx="6400800" cy="3600450"/>
          </a:xfrm>
          <a:ln/>
        </p:spPr>
      </p:sp>
      <p:sp>
        <p:nvSpPr>
          <p:cNvPr id="44036" name="Rectangle 3">
            <a:extLst>
              <a:ext uri="{FF2B5EF4-FFF2-40B4-BE49-F238E27FC236}">
                <a16:creationId xmlns:a16="http://schemas.microsoft.com/office/drawing/2014/main" id="{E276737C-92CE-4179-9362-71C51FAA8EA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A5D97B6-CB2D-4286-89A3-240D4992AB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7B0A474-E21E-43FD-835B-CB5E91CC949F}" type="slidenum">
              <a:rPr lang="en-US" altLang="en-US" sz="1300"/>
              <a:pPr>
                <a:spcBef>
                  <a:spcPct val="0"/>
                </a:spcBef>
              </a:pPr>
              <a:t>54</a:t>
            </a:fld>
            <a:endParaRPr lang="en-US" altLang="en-US" sz="1300"/>
          </a:p>
        </p:txBody>
      </p:sp>
      <p:sp>
        <p:nvSpPr>
          <p:cNvPr id="46083" name="Rectangle 2">
            <a:extLst>
              <a:ext uri="{FF2B5EF4-FFF2-40B4-BE49-F238E27FC236}">
                <a16:creationId xmlns:a16="http://schemas.microsoft.com/office/drawing/2014/main" id="{D4C6C7ED-3646-4DEE-B971-769C348456F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5BFD37E-D937-4C49-B472-D9C7C4E2C590}"/>
              </a:ext>
            </a:extLst>
          </p:cNvPr>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a:t>Characteristics of Good patterns </a:t>
            </a:r>
          </a:p>
          <a:p>
            <a:pPr marL="171450" indent="-171450" eaLnBrk="1" hangingPunct="1">
              <a:buFont typeface="Arial" panose="020B0604020202020204" pitchFamily="34" charset="0"/>
              <a:buChar char="•"/>
              <a:defRPr/>
            </a:pPr>
            <a:r>
              <a:rPr lang="en-US" altLang="en-US"/>
              <a:t>It solves a problem </a:t>
            </a:r>
          </a:p>
          <a:p>
            <a:pPr marL="171450" indent="-171450" eaLnBrk="1" hangingPunct="1">
              <a:buFont typeface="Arial" panose="020B0604020202020204" pitchFamily="34" charset="0"/>
              <a:buChar char="•"/>
              <a:defRPr/>
            </a:pPr>
            <a:r>
              <a:rPr lang="en-US" altLang="en-US"/>
              <a:t>It is a proven concept </a:t>
            </a:r>
          </a:p>
          <a:p>
            <a:pPr marL="171450" indent="-171450" eaLnBrk="1" hangingPunct="1">
              <a:buFont typeface="Arial" panose="020B0604020202020204" pitchFamily="34" charset="0"/>
              <a:buChar char="•"/>
              <a:defRPr/>
            </a:pPr>
            <a:r>
              <a:rPr lang="en-US" altLang="en-US"/>
              <a:t>The solution isn't obvious </a:t>
            </a:r>
          </a:p>
          <a:p>
            <a:pPr marL="171450" indent="-171450" eaLnBrk="1" hangingPunct="1">
              <a:buFont typeface="Arial" panose="020B0604020202020204" pitchFamily="34" charset="0"/>
              <a:buChar char="•"/>
              <a:defRPr/>
            </a:pPr>
            <a:r>
              <a:rPr lang="en-US" altLang="en-US"/>
              <a:t>It describes a relationship </a:t>
            </a:r>
          </a:p>
          <a:p>
            <a:pPr marL="171450" indent="-171450" eaLnBrk="1" hangingPunct="1">
              <a:buFont typeface="Arial" panose="020B0604020202020204" pitchFamily="34" charset="0"/>
              <a:buChar char="•"/>
              <a:defRPr/>
            </a:pPr>
            <a:r>
              <a:rPr lang="en-US" altLang="en-US"/>
              <a:t>The pattern has a significant human component </a:t>
            </a:r>
          </a:p>
          <a:p>
            <a:pPr eaLnBrk="1" hangingPunct="1">
              <a:defRPr/>
            </a:pPr>
            <a:r>
              <a:rPr lang="en-US" altLang="en-US" b="1"/>
              <a:t>It solves a problem: </a:t>
            </a:r>
            <a:r>
              <a:rPr lang="en-US" altLang="en-US"/>
              <a:t>Patterns capture solutions, not just abstract principles or strategies. </a:t>
            </a:r>
          </a:p>
          <a:p>
            <a:pPr eaLnBrk="1" hangingPunct="1">
              <a:defRPr/>
            </a:pPr>
            <a:r>
              <a:rPr lang="en-US" altLang="en-US" b="1"/>
              <a:t>It is a proven concept:</a:t>
            </a:r>
            <a:r>
              <a:rPr lang="en-US" altLang="en-US"/>
              <a:t> Patterns capture solutions with a track record, not theories or speculation. </a:t>
            </a:r>
          </a:p>
          <a:p>
            <a:pPr eaLnBrk="1" hangingPunct="1">
              <a:defRPr/>
            </a:pPr>
            <a:r>
              <a:rPr lang="en-US" altLang="en-US" b="1"/>
              <a:t>The solution isn't obvious: </a:t>
            </a:r>
            <a:r>
              <a:rPr lang="en-US" altLang="en-US"/>
              <a:t>Many problem-solving techniques (such as software design paradigms or methods) try to derive solutions from first principles. The best patterns generate a solution to a problem indirectly -- a necessary approach for the most difficult problems of design. </a:t>
            </a:r>
          </a:p>
          <a:p>
            <a:pPr eaLnBrk="1" hangingPunct="1">
              <a:defRPr/>
            </a:pPr>
            <a:r>
              <a:rPr lang="en-US" altLang="en-US" b="1"/>
              <a:t>It describes a relationship: </a:t>
            </a:r>
            <a:r>
              <a:rPr lang="en-US" altLang="en-US"/>
              <a:t>Patterns don't just describe modules, but describe deeper system structures and mechanisms. </a:t>
            </a:r>
          </a:p>
          <a:p>
            <a:pPr eaLnBrk="1" hangingPunct="1">
              <a:defRPr/>
            </a:pPr>
            <a:r>
              <a:rPr lang="en-US" altLang="en-US" b="1"/>
              <a:t>The pattern has a significant human component: </a:t>
            </a:r>
            <a:r>
              <a:rPr lang="en-US" altLang="en-US"/>
              <a:t>All software serves human comfort or quality of life; the best patterns explicitly appeal to aesthetics and utility.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D372C20-9793-4F64-9806-1520313BF8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34D7705-67B2-44CF-B162-7ADA6B6D6529}" type="slidenum">
              <a:rPr lang="en-US" altLang="en-US" sz="1300"/>
              <a:pPr>
                <a:spcBef>
                  <a:spcPct val="0"/>
                </a:spcBef>
              </a:pPr>
              <a:t>55</a:t>
            </a:fld>
            <a:endParaRPr lang="en-US" altLang="en-US" sz="1300"/>
          </a:p>
        </p:txBody>
      </p:sp>
      <p:sp>
        <p:nvSpPr>
          <p:cNvPr id="48131" name="Rectangle 2">
            <a:extLst>
              <a:ext uri="{FF2B5EF4-FFF2-40B4-BE49-F238E27FC236}">
                <a16:creationId xmlns:a16="http://schemas.microsoft.com/office/drawing/2014/main" id="{AD59E1EE-4074-4DFF-B7AA-46726FE79540}"/>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43F3E745-6A07-4231-AA2E-05215DDBE4A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928DEF1-2DF3-4543-AE01-029DD112AC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ED8CBB2-EF8B-4AC7-9A53-95FCB0F259A1}" type="slidenum">
              <a:rPr lang="en-US" altLang="en-US" sz="1300"/>
              <a:pPr>
                <a:spcBef>
                  <a:spcPct val="0"/>
                </a:spcBef>
              </a:pPr>
              <a:t>56</a:t>
            </a:fld>
            <a:endParaRPr lang="en-US" altLang="en-US" sz="1300"/>
          </a:p>
        </p:txBody>
      </p:sp>
      <p:sp>
        <p:nvSpPr>
          <p:cNvPr id="50179" name="Rectangle 2">
            <a:extLst>
              <a:ext uri="{FF2B5EF4-FFF2-40B4-BE49-F238E27FC236}">
                <a16:creationId xmlns:a16="http://schemas.microsoft.com/office/drawing/2014/main" id="{95812127-9506-468B-9CB2-5C279A7A0589}"/>
              </a:ext>
            </a:extLst>
          </p:cNvPr>
          <p:cNvSpPr>
            <a:spLocks noGrp="1" noRot="1" noChangeAspect="1" noChangeArrowheads="1" noTextEdit="1"/>
          </p:cNvSpPr>
          <p:nvPr>
            <p:ph type="sldImg"/>
          </p:nvPr>
        </p:nvSpPr>
        <p:spPr>
          <a:xfrm>
            <a:off x="457200" y="720725"/>
            <a:ext cx="6400800" cy="3600450"/>
          </a:xfrm>
          <a:ln/>
        </p:spPr>
      </p:sp>
      <p:sp>
        <p:nvSpPr>
          <p:cNvPr id="50180" name="Rectangle 3">
            <a:extLst>
              <a:ext uri="{FF2B5EF4-FFF2-40B4-BE49-F238E27FC236}">
                <a16:creationId xmlns:a16="http://schemas.microsoft.com/office/drawing/2014/main" id="{C0800F5D-836B-422D-A800-CD4C3CB8E8C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C2341CEF-6492-477E-B4EE-731DE33E418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5571477-81C4-47D6-B0BD-1DCA55967258}" type="slidenum">
              <a:rPr lang="en-US" altLang="en-US" sz="1300"/>
              <a:pPr>
                <a:spcBef>
                  <a:spcPct val="0"/>
                </a:spcBef>
              </a:pPr>
              <a:t>58</a:t>
            </a:fld>
            <a:endParaRPr lang="en-US" altLang="en-US" sz="1300"/>
          </a:p>
        </p:txBody>
      </p:sp>
      <p:sp>
        <p:nvSpPr>
          <p:cNvPr id="53251" name="Rectangle 2">
            <a:extLst>
              <a:ext uri="{FF2B5EF4-FFF2-40B4-BE49-F238E27FC236}">
                <a16:creationId xmlns:a16="http://schemas.microsoft.com/office/drawing/2014/main" id="{E9FCE4D5-0B86-41C5-ABD6-36B5773E81E6}"/>
              </a:ext>
            </a:extLst>
          </p:cNvPr>
          <p:cNvSpPr>
            <a:spLocks noGrp="1" noRot="1" noChangeAspect="1" noChangeArrowheads="1" noTextEdit="1"/>
          </p:cNvSpPr>
          <p:nvPr>
            <p:ph type="sldImg"/>
          </p:nvPr>
        </p:nvSpPr>
        <p:spPr>
          <a:xfrm>
            <a:off x="457200" y="720725"/>
            <a:ext cx="6400800" cy="3600450"/>
          </a:xfrm>
          <a:ln/>
        </p:spPr>
      </p:sp>
      <p:sp>
        <p:nvSpPr>
          <p:cNvPr id="53252" name="Rectangle 3">
            <a:extLst>
              <a:ext uri="{FF2B5EF4-FFF2-40B4-BE49-F238E27FC236}">
                <a16:creationId xmlns:a16="http://schemas.microsoft.com/office/drawing/2014/main" id="{AE9FA5AC-DC9A-496E-8E95-7069E62E71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creation of objects is one of the most common activities in an object-oriented system.</a:t>
            </a:r>
          </a:p>
          <a:p>
            <a:r>
              <a:rPr lang="en-US" altLang="en-US">
                <a:latin typeface="Arial" panose="020B0604020202020204" pitchFamily="34" charset="0"/>
              </a:rPr>
              <a:t>Consequently, it is useful to have a general principle for the assignment of creation</a:t>
            </a:r>
          </a:p>
          <a:p>
            <a:r>
              <a:rPr lang="en-US" altLang="en-US">
                <a:latin typeface="Arial" panose="020B0604020202020204" pitchFamily="34" charset="0"/>
              </a:rPr>
              <a:t>responsibilities. Assigned well, the design can support low coupling, increased clarity,</a:t>
            </a:r>
          </a:p>
          <a:p>
            <a:r>
              <a:rPr lang="en-US" altLang="en-US">
                <a:latin typeface="Arial" panose="020B0604020202020204" pitchFamily="34" charset="0"/>
              </a:rPr>
              <a:t>encapsulation and reusability.</a:t>
            </a:r>
          </a:p>
          <a:p>
            <a:endParaRPr lang="en-US" altLang="en-US">
              <a:latin typeface="Arial" panose="020B0604020202020204" pitchFamily="34" charset="0"/>
            </a:endParaRPr>
          </a:p>
          <a:p>
            <a:r>
              <a:rPr lang="en-US" altLang="en-US">
                <a:latin typeface="Arial" panose="020B0604020202020204" pitchFamily="34" charset="0"/>
              </a:rPr>
              <a:t>The basic intent of the</a:t>
            </a:r>
          </a:p>
          <a:p>
            <a:r>
              <a:rPr lang="en-US" altLang="en-US">
                <a:latin typeface="Arial" panose="020B0604020202020204" pitchFamily="34" charset="0"/>
              </a:rPr>
              <a:t>Creator pattern is to find a creator that needs to be connected to the created object in any event.</a:t>
            </a:r>
          </a:p>
          <a:p>
            <a:endParaRPr lang="en-US" altLang="en-US" b="1">
              <a:latin typeface="Arial" panose="020B0604020202020204" pitchFamily="34" charset="0"/>
            </a:endParaRPr>
          </a:p>
          <a:p>
            <a:endParaRPr lang="en-US" altLang="en-US" b="1">
              <a:latin typeface="Arial" panose="020B0604020202020204" pitchFamily="34" charset="0"/>
            </a:endParaRPr>
          </a:p>
          <a:p>
            <a:r>
              <a:rPr lang="en-US" altLang="en-US" b="1">
                <a:latin typeface="Arial" panose="020B0604020202020204" pitchFamily="34" charset="0"/>
              </a:rPr>
              <a:t>Creator Problem: </a:t>
            </a:r>
            <a:r>
              <a:rPr lang="en-US" altLang="en-US">
                <a:latin typeface="Arial" panose="020B0604020202020204" pitchFamily="34" charset="0"/>
              </a:rPr>
              <a:t>Assign responsibility for creating a new instance of some class? </a:t>
            </a:r>
          </a:p>
          <a:p>
            <a:r>
              <a:rPr lang="en-US" altLang="en-US" b="1">
                <a:latin typeface="Arial" panose="020B0604020202020204" pitchFamily="34" charset="0"/>
              </a:rPr>
              <a:t>Solution: </a:t>
            </a:r>
            <a:r>
              <a:rPr lang="en-US" altLang="en-US">
                <a:latin typeface="Arial" panose="020B0604020202020204" pitchFamily="34" charset="0"/>
              </a:rPr>
              <a:t>Determine which class should create instances of a class based on the relationship between potential creator classes and the class to be instantiated. </a:t>
            </a:r>
          </a:p>
          <a:p>
            <a:endParaRPr lang="en-US" altLang="en-US">
              <a:latin typeface="Arial" panose="020B0604020202020204" pitchFamily="34" charset="0"/>
            </a:endParaRPr>
          </a:p>
          <a:p>
            <a:r>
              <a:rPr lang="en-US" altLang="en-US">
                <a:latin typeface="Arial" panose="020B0604020202020204" pitchFamily="34" charset="0"/>
              </a:rPr>
              <a:t>-----------------------------------------</a:t>
            </a:r>
          </a:p>
          <a:p>
            <a:r>
              <a:rPr lang="en-US" altLang="en-US">
                <a:latin typeface="Arial" panose="020B0604020202020204" pitchFamily="34" charset="0"/>
              </a:rPr>
              <a:t>Creator guides assigning responsibilities related to the creation of objects. The basic intent of the</a:t>
            </a:r>
          </a:p>
          <a:p>
            <a:r>
              <a:rPr lang="en-US" altLang="en-US">
                <a:latin typeface="Arial" panose="020B0604020202020204" pitchFamily="34" charset="0"/>
              </a:rPr>
              <a:t>Creator pattern is to find a creator that needs to be connected to the created object in any event.</a:t>
            </a:r>
          </a:p>
          <a:p>
            <a:r>
              <a:rPr lang="en-US" altLang="en-US">
                <a:latin typeface="Arial" panose="020B0604020202020204" pitchFamily="34" charset="0"/>
              </a:rPr>
              <a:t>The concept of aggregation is used in considering the Creator pattern. Aggregation involves things</a:t>
            </a:r>
          </a:p>
          <a:p>
            <a:r>
              <a:rPr lang="en-US" altLang="en-US">
                <a:latin typeface="Arial" panose="020B0604020202020204" pitchFamily="34" charset="0"/>
              </a:rPr>
              <a:t>that are in a strong Whole-Part or Assembly-Part relationship, such as Body aggregates Leg or</a:t>
            </a:r>
          </a:p>
          <a:p>
            <a:r>
              <a:rPr lang="en-US" altLang="en-US">
                <a:latin typeface="Arial" panose="020B0604020202020204" pitchFamily="34" charset="0"/>
              </a:rPr>
              <a:t>Paragraph aggregates Sentence. </a:t>
            </a:r>
            <a:r>
              <a:rPr lang="en-US" altLang="en-US" i="1">
                <a:latin typeface="Arial" panose="020B0604020202020204" pitchFamily="34" charset="0"/>
              </a:rPr>
              <a:t>Aggregate aggregates Part</a:t>
            </a:r>
            <a:r>
              <a:rPr lang="en-US" altLang="en-US">
                <a:latin typeface="Arial" panose="020B0604020202020204" pitchFamily="34" charset="0"/>
              </a:rPr>
              <a:t>, </a:t>
            </a:r>
            <a:r>
              <a:rPr lang="en-US" altLang="en-US" i="1">
                <a:latin typeface="Arial" panose="020B0604020202020204" pitchFamily="34" charset="0"/>
              </a:rPr>
              <a:t>Container contains Content</a:t>
            </a:r>
            <a:r>
              <a:rPr lang="en-US" altLang="en-US">
                <a:latin typeface="Arial" panose="020B0604020202020204" pitchFamily="34" charset="0"/>
              </a:rPr>
              <a:t>s, and</a:t>
            </a:r>
          </a:p>
          <a:p>
            <a:r>
              <a:rPr lang="en-US" altLang="en-US" i="1">
                <a:latin typeface="Arial" panose="020B0604020202020204" pitchFamily="34" charset="0"/>
              </a:rPr>
              <a:t>Recorder records Recorded </a:t>
            </a:r>
            <a:r>
              <a:rPr lang="en-US" altLang="en-US">
                <a:latin typeface="Arial" panose="020B0604020202020204" pitchFamily="34" charset="0"/>
              </a:rPr>
              <a:t>are all very common relationships between classes in a class diagram.</a:t>
            </a:r>
          </a:p>
          <a:p>
            <a:r>
              <a:rPr lang="en-US" altLang="en-US">
                <a:latin typeface="Arial" panose="020B0604020202020204" pitchFamily="34" charset="0"/>
              </a:rPr>
              <a:t>The only guideline of the Creator is that the enclosing container or recorder class is a good candidate</a:t>
            </a:r>
          </a:p>
          <a:p>
            <a:r>
              <a:rPr lang="en-US" altLang="en-US">
                <a:latin typeface="Arial" panose="020B0604020202020204" pitchFamily="34" charset="0"/>
              </a:rPr>
              <a:t>for the responsibility of creating the thing contained or recorded.</a:t>
            </a:r>
          </a:p>
          <a:p>
            <a:r>
              <a:rPr lang="en-US" altLang="en-US">
                <a:latin typeface="Arial" panose="020B0604020202020204" pitchFamily="34" charset="0"/>
              </a:rPr>
              <a:t>Sometimes a creator is found by looking for the class that has the initializing data that will be passed</a:t>
            </a:r>
          </a:p>
          <a:p>
            <a:r>
              <a:rPr lang="en-US" altLang="en-US">
                <a:latin typeface="Arial" panose="020B0604020202020204" pitchFamily="34" charset="0"/>
              </a:rPr>
              <a:t>in during creation. This is actually an example of the Expert pattern. Initializing data is passed in</a:t>
            </a:r>
          </a:p>
          <a:p>
            <a:r>
              <a:rPr lang="en-US" altLang="en-US">
                <a:latin typeface="Arial" panose="020B0604020202020204" pitchFamily="34" charset="0"/>
              </a:rPr>
              <a:t>during creation via some kind of initialization method, such as a Java constructor that has</a:t>
            </a:r>
          </a:p>
          <a:p>
            <a:r>
              <a:rPr lang="en-US" altLang="en-US">
                <a:latin typeface="Arial" panose="020B0604020202020204" pitchFamily="34" charset="0"/>
              </a:rPr>
              <a:t>parameters.</a:t>
            </a:r>
            <a:br>
              <a:rPr lang="en-US" altLang="en-US">
                <a:latin typeface="Arial" panose="020B0604020202020204" pitchFamily="34" charset="0"/>
              </a:rPr>
            </a:br>
            <a:br>
              <a:rPr lang="en-US" altLang="en-US">
                <a:latin typeface="Arial" panose="020B0604020202020204" pitchFamily="34" charset="0"/>
              </a:rPr>
            </a:br>
            <a:br>
              <a:rPr lang="en-US" altLang="en-US">
                <a:latin typeface="Arial" panose="020B0604020202020204" pitchFamily="34" charset="0"/>
              </a:rPr>
            </a:br>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45247BB-7839-4ABE-95F2-68CBC749B1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3A351EE-3BC8-41C1-96AD-55A9D2176BAE}" type="slidenum">
              <a:rPr lang="en-US" altLang="en-US" sz="1300"/>
              <a:pPr>
                <a:spcBef>
                  <a:spcPct val="0"/>
                </a:spcBef>
              </a:pPr>
              <a:t>59</a:t>
            </a:fld>
            <a:endParaRPr lang="en-US" altLang="en-US" sz="1300"/>
          </a:p>
        </p:txBody>
      </p:sp>
      <p:sp>
        <p:nvSpPr>
          <p:cNvPr id="55299" name="Rectangle 2">
            <a:extLst>
              <a:ext uri="{FF2B5EF4-FFF2-40B4-BE49-F238E27FC236}">
                <a16:creationId xmlns:a16="http://schemas.microsoft.com/office/drawing/2014/main" id="{CFFBF84B-A8F1-48A0-86A5-1FCDB4F0DCF3}"/>
              </a:ext>
            </a:extLst>
          </p:cNvPr>
          <p:cNvSpPr>
            <a:spLocks noGrp="1" noRot="1" noChangeAspect="1" noChangeArrowheads="1" noTextEdit="1"/>
          </p:cNvSpPr>
          <p:nvPr>
            <p:ph type="sldImg"/>
          </p:nvPr>
        </p:nvSpPr>
        <p:spPr>
          <a:xfrm>
            <a:off x="457200" y="720725"/>
            <a:ext cx="6400800" cy="3600450"/>
          </a:xfrm>
          <a:ln/>
        </p:spPr>
      </p:sp>
      <p:sp>
        <p:nvSpPr>
          <p:cNvPr id="55300" name="Rectangle 3">
            <a:extLst>
              <a:ext uri="{FF2B5EF4-FFF2-40B4-BE49-F238E27FC236}">
                <a16:creationId xmlns:a16="http://schemas.microsoft.com/office/drawing/2014/main" id="{71299A0F-E6E6-4BB9-8DE4-965DDDA2121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975B9FB-9CA9-4F7E-9F8A-8245E4B1B30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7991B3-238A-4E55-8D08-5D3FB01C1C5C}" type="slidenum">
              <a:rPr lang="en-US" altLang="en-US" sz="1300"/>
              <a:pPr>
                <a:spcBef>
                  <a:spcPct val="0"/>
                </a:spcBef>
              </a:pPr>
              <a:t>6</a:t>
            </a:fld>
            <a:endParaRPr lang="en-US" altLang="en-US" sz="1300"/>
          </a:p>
        </p:txBody>
      </p:sp>
      <p:sp>
        <p:nvSpPr>
          <p:cNvPr id="15363" name="Rectangle 2">
            <a:extLst>
              <a:ext uri="{FF2B5EF4-FFF2-40B4-BE49-F238E27FC236}">
                <a16:creationId xmlns:a16="http://schemas.microsoft.com/office/drawing/2014/main" id="{D93DD4F6-7ABC-44A3-B850-246A035F2049}"/>
              </a:ext>
            </a:extLst>
          </p:cNvPr>
          <p:cNvSpPr>
            <a:spLocks noGrp="1" noRot="1" noChangeAspect="1" noChangeArrowheads="1" noTextEdit="1"/>
          </p:cNvSpPr>
          <p:nvPr>
            <p:ph type="sldImg"/>
          </p:nvPr>
        </p:nvSpPr>
        <p:spPr>
          <a:xfrm>
            <a:off x="468313" y="723900"/>
            <a:ext cx="6367462" cy="3582988"/>
          </a:xfrm>
          <a:ln/>
        </p:spPr>
      </p:sp>
      <p:sp>
        <p:nvSpPr>
          <p:cNvPr id="15364" name="Rectangle 3">
            <a:extLst>
              <a:ext uri="{FF2B5EF4-FFF2-40B4-BE49-F238E27FC236}">
                <a16:creationId xmlns:a16="http://schemas.microsoft.com/office/drawing/2014/main" id="{BE2369A3-76C1-4094-A0F0-133A0E8050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A8D16DAF-E540-48BD-AB32-8A21779D4C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9EEEDD7-16E8-4FDA-B822-FEF632F83716}" type="slidenum">
              <a:rPr lang="en-US" altLang="en-US" sz="1300"/>
              <a:pPr>
                <a:spcBef>
                  <a:spcPct val="0"/>
                </a:spcBef>
              </a:pPr>
              <a:t>60</a:t>
            </a:fld>
            <a:endParaRPr lang="en-US" altLang="en-US" sz="1300"/>
          </a:p>
        </p:txBody>
      </p:sp>
      <p:sp>
        <p:nvSpPr>
          <p:cNvPr id="57347" name="Rectangle 2">
            <a:extLst>
              <a:ext uri="{FF2B5EF4-FFF2-40B4-BE49-F238E27FC236}">
                <a16:creationId xmlns:a16="http://schemas.microsoft.com/office/drawing/2014/main" id="{CB46283A-936F-4BD8-91CE-5A019BD81043}"/>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912A8F6-063B-4ACC-A3A4-C508E58AB382}"/>
              </a:ext>
            </a:extLst>
          </p:cNvPr>
          <p:cNvSpPr>
            <a:spLocks noGrp="1" noChangeArrowheads="1"/>
          </p:cNvSpPr>
          <p:nvPr>
            <p:ph type="body" idx="1"/>
          </p:nvPr>
        </p:nvSpPr>
        <p:spPr/>
        <p:txBody>
          <a:bodyPr/>
          <a:lstStyle/>
          <a:p>
            <a:pPr>
              <a:defRPr/>
            </a:pPr>
            <a:r>
              <a:rPr lang="en-US" b="1"/>
              <a:t>17. </a:t>
            </a:r>
            <a:r>
              <a:rPr lang="en-US"/>
              <a:t>17 Creator </a:t>
            </a:r>
          </a:p>
          <a:p>
            <a:pPr>
              <a:defRPr/>
            </a:pPr>
            <a:r>
              <a:rPr lang="en-US"/>
              <a:t>who has responsibility to create an object? </a:t>
            </a:r>
          </a:p>
          <a:p>
            <a:pPr marL="171450" indent="-171450">
              <a:buFont typeface="Arial" pitchFamily="34" charset="0"/>
              <a:buChar char="•"/>
              <a:defRPr/>
            </a:pPr>
            <a:r>
              <a:rPr lang="en-US"/>
              <a:t>By creator, assign class B responsibility of creating instance of class A if </a:t>
            </a:r>
          </a:p>
          <a:p>
            <a:pPr marL="171450" indent="-171450">
              <a:buFont typeface="Arial" pitchFamily="34" charset="0"/>
              <a:buChar char="•"/>
              <a:defRPr/>
            </a:pPr>
            <a:r>
              <a:rPr lang="en-US"/>
              <a:t>B aggregates A objects </a:t>
            </a:r>
          </a:p>
          <a:p>
            <a:pPr marL="171450" indent="-171450">
              <a:buFont typeface="Arial" pitchFamily="34" charset="0"/>
              <a:buChar char="•"/>
              <a:defRPr/>
            </a:pPr>
            <a:r>
              <a:rPr lang="en-US"/>
              <a:t>B contains A objects </a:t>
            </a:r>
          </a:p>
          <a:p>
            <a:pPr marL="171450" indent="-171450">
              <a:buFont typeface="Arial" pitchFamily="34" charset="0"/>
              <a:buChar char="•"/>
              <a:defRPr/>
            </a:pPr>
            <a:r>
              <a:rPr lang="en-US"/>
              <a:t>B records instances of A objects </a:t>
            </a:r>
          </a:p>
          <a:p>
            <a:pPr marL="171450" indent="-171450">
              <a:buFont typeface="Arial" pitchFamily="34" charset="0"/>
              <a:buChar char="•"/>
              <a:defRPr/>
            </a:pPr>
            <a:r>
              <a:rPr lang="en-US"/>
              <a:t>B closely uses A objects </a:t>
            </a:r>
          </a:p>
          <a:p>
            <a:pPr marL="171450" indent="-171450">
              <a:buFont typeface="Arial" pitchFamily="34" charset="0"/>
              <a:buChar char="•"/>
              <a:defRPr/>
            </a:pPr>
            <a:r>
              <a:rPr lang="en-US"/>
              <a:t>B has the initializing data for creating A objects </a:t>
            </a:r>
          </a:p>
          <a:p>
            <a:pPr>
              <a:defRPr/>
            </a:pPr>
            <a:endParaRPr lang="en-US"/>
          </a:p>
          <a:p>
            <a:pPr>
              <a:defRPr/>
            </a:pPr>
            <a:r>
              <a:rPr lang="en-US"/>
              <a:t>where there is a choice, prefer </a:t>
            </a:r>
          </a:p>
          <a:p>
            <a:pPr marL="171450" indent="-171450">
              <a:buFont typeface="Arial" pitchFamily="34" charset="0"/>
              <a:buChar char="•"/>
              <a:defRPr/>
            </a:pPr>
            <a:r>
              <a:rPr lang="en-US"/>
              <a:t>B aggregates or contains A objects </a:t>
            </a:r>
            <a:br>
              <a:rPr lang="en-US"/>
            </a:br>
            <a:br>
              <a:rPr lang="en-US"/>
            </a:br>
            <a:endParaRPr lang="en-US"/>
          </a:p>
          <a:p>
            <a:pPr>
              <a:defRPr/>
            </a:pPr>
            <a:r>
              <a:rPr lang="en-US" b="1"/>
              <a:t>18. </a:t>
            </a:r>
            <a:r>
              <a:rPr lang="en-US"/>
              <a:t>18 Creator : Example Who is responsible for creating </a:t>
            </a:r>
            <a:r>
              <a:rPr lang="en-US" err="1"/>
              <a:t>SalesLineItem</a:t>
            </a:r>
            <a:r>
              <a:rPr lang="en-US"/>
              <a:t> objects? </a:t>
            </a:r>
          </a:p>
          <a:p>
            <a:pPr>
              <a:defRPr/>
            </a:pPr>
            <a:r>
              <a:rPr lang="en-US"/>
              <a:t>Look for a class that aggregates or contains </a:t>
            </a:r>
            <a:r>
              <a:rPr lang="en-US" err="1"/>
              <a:t>SalesLineItem</a:t>
            </a:r>
            <a:r>
              <a:rPr lang="en-US"/>
              <a:t> objects. </a:t>
            </a:r>
            <a:br>
              <a:rPr lang="en-US"/>
            </a:b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9E66D455-A113-46AB-B3EC-5412BEA123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AAB961-824A-47FC-A869-F4F0D146DC22}" type="slidenum">
              <a:rPr lang="en-US" altLang="en-US" sz="1300"/>
              <a:pPr>
                <a:spcBef>
                  <a:spcPct val="0"/>
                </a:spcBef>
              </a:pPr>
              <a:t>61</a:t>
            </a:fld>
            <a:endParaRPr lang="en-US" altLang="en-US" sz="1300"/>
          </a:p>
        </p:txBody>
      </p:sp>
      <p:sp>
        <p:nvSpPr>
          <p:cNvPr id="59395" name="Rectangle 2">
            <a:extLst>
              <a:ext uri="{FF2B5EF4-FFF2-40B4-BE49-F238E27FC236}">
                <a16:creationId xmlns:a16="http://schemas.microsoft.com/office/drawing/2014/main" id="{CA6CC01C-D957-4A35-8CB1-6F2A6397E113}"/>
              </a:ext>
            </a:extLst>
          </p:cNvPr>
          <p:cNvSpPr>
            <a:spLocks noGrp="1" noRot="1" noChangeAspect="1" noChangeArrowheads="1" noTextEdit="1"/>
          </p:cNvSpPr>
          <p:nvPr>
            <p:ph type="sldImg"/>
          </p:nvPr>
        </p:nvSpPr>
        <p:spPr>
          <a:xfrm>
            <a:off x="457200" y="720725"/>
            <a:ext cx="6400800" cy="3600450"/>
          </a:xfrm>
          <a:ln/>
        </p:spPr>
      </p:sp>
      <p:sp>
        <p:nvSpPr>
          <p:cNvPr id="59396" name="Rectangle 3">
            <a:extLst>
              <a:ext uri="{FF2B5EF4-FFF2-40B4-BE49-F238E27FC236}">
                <a16:creationId xmlns:a16="http://schemas.microsoft.com/office/drawing/2014/main" id="{1070231B-D03F-4986-855A-56185041BFE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Who should be responsible for creating a </a:t>
            </a:r>
            <a:r>
              <a:rPr lang="en-US" altLang="en-US" i="1">
                <a:latin typeface="Arial" panose="020B0604020202020204" pitchFamily="34" charset="0"/>
              </a:rPr>
              <a:t>SalesLineltem </a:t>
            </a:r>
            <a:r>
              <a:rPr lang="en-US" altLang="en-US">
                <a:latin typeface="Arial" panose="020B0604020202020204" pitchFamily="34" charset="0"/>
              </a:rPr>
              <a:t>instance? By Creator, we should look for a</a:t>
            </a:r>
          </a:p>
          <a:p>
            <a:r>
              <a:rPr lang="en-US" altLang="en-US">
                <a:latin typeface="Arial" panose="020B0604020202020204" pitchFamily="34" charset="0"/>
              </a:rPr>
              <a:t>class that aggregates, contains, and so on, </a:t>
            </a:r>
            <a:r>
              <a:rPr lang="en-US" altLang="en-US" i="1">
                <a:latin typeface="Arial" panose="020B0604020202020204" pitchFamily="34" charset="0"/>
              </a:rPr>
              <a:t>SalesLineltem </a:t>
            </a:r>
            <a:r>
              <a:rPr lang="en-US" altLang="en-US">
                <a:latin typeface="Arial" panose="020B0604020202020204" pitchFamily="34" charset="0"/>
              </a:rPr>
              <a:t>instances. Since a Sale contains (in fact,</a:t>
            </a:r>
          </a:p>
          <a:p>
            <a:r>
              <a:rPr lang="en-US" altLang="en-US">
                <a:latin typeface="Arial" panose="020B0604020202020204" pitchFamily="34" charset="0"/>
              </a:rPr>
              <a:t>aggregates) many </a:t>
            </a:r>
            <a:r>
              <a:rPr lang="en-US" altLang="en-US" i="1">
                <a:latin typeface="Arial" panose="020B0604020202020204" pitchFamily="34" charset="0"/>
              </a:rPr>
              <a:t>SalesLineltem </a:t>
            </a:r>
            <a:r>
              <a:rPr lang="en-US" altLang="en-US">
                <a:latin typeface="Arial" panose="020B0604020202020204" pitchFamily="34" charset="0"/>
              </a:rPr>
              <a:t>objects, the Creator pattern suggests that Sale is a good candidate to</a:t>
            </a:r>
          </a:p>
          <a:p>
            <a:r>
              <a:rPr lang="en-US" altLang="en-US">
                <a:latin typeface="Arial" panose="020B0604020202020204" pitchFamily="34" charset="0"/>
              </a:rPr>
              <a:t>have the responsibility of creating </a:t>
            </a:r>
            <a:r>
              <a:rPr lang="en-US" altLang="en-US" i="1">
                <a:latin typeface="Arial" panose="020B0604020202020204" pitchFamily="34" charset="0"/>
              </a:rPr>
              <a:t>SalesLineltem </a:t>
            </a:r>
            <a:r>
              <a:rPr lang="en-US" altLang="en-US">
                <a:latin typeface="Arial" panose="020B0604020202020204" pitchFamily="34" charset="0"/>
              </a:rPr>
              <a:t>instances.</a:t>
            </a:r>
          </a:p>
          <a:p>
            <a:r>
              <a:rPr lang="en-US" altLang="en-US">
                <a:latin typeface="Arial" panose="020B0604020202020204" pitchFamily="34" charset="0"/>
              </a:rPr>
              <a:t>This leads to a design of object interactions as shown in the sequence diagram on the bottom.</a:t>
            </a:r>
          </a:p>
          <a:p>
            <a:endParaRPr lang="en-US" altLang="en-US">
              <a:latin typeface="Arial" panose="020B0604020202020204" pitchFamily="34" charset="0"/>
            </a:endParaRPr>
          </a:p>
          <a:p>
            <a:r>
              <a:rPr lang="en-US" altLang="en-US">
                <a:latin typeface="Arial" panose="020B0604020202020204" pitchFamily="34" charset="0"/>
              </a:rPr>
              <a:t>This assignment of responsibilities requires that a </a:t>
            </a:r>
            <a:r>
              <a:rPr lang="en-US" altLang="en-US" i="1">
                <a:latin typeface="Arial" panose="020B0604020202020204" pitchFamily="34" charset="0"/>
              </a:rPr>
              <a:t>makeLineltem </a:t>
            </a:r>
            <a:r>
              <a:rPr lang="en-US" altLang="en-US">
                <a:latin typeface="Arial" panose="020B0604020202020204" pitchFamily="34" charset="0"/>
              </a:rPr>
              <a:t>method be defined in Sale. The</a:t>
            </a:r>
          </a:p>
          <a:p>
            <a:r>
              <a:rPr lang="en-US" altLang="en-US">
                <a:latin typeface="Arial" panose="020B0604020202020204" pitchFamily="34" charset="0"/>
              </a:rPr>
              <a:t>method section of a class diagram can then summarize the responsibility assignment results,</a:t>
            </a:r>
          </a:p>
          <a:p>
            <a:r>
              <a:rPr lang="en-US" altLang="en-US">
                <a:latin typeface="Arial" panose="020B0604020202020204" pitchFamily="34" charset="0"/>
              </a:rPr>
              <a:t>concretely realized as methods.</a:t>
            </a:r>
          </a:p>
          <a:p>
            <a:endParaRPr lang="en-US" altLang="en-US">
              <a:latin typeface="Arial" panose="020B0604020202020204" pitchFamily="34" charset="0"/>
            </a:endParaRPr>
          </a:p>
          <a:p>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8B72BDC-0962-45B7-8584-565838EDF9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94E73A-568E-4067-AC2C-647768E92FEE}" type="slidenum">
              <a:rPr lang="en-US" altLang="en-US" sz="1300"/>
              <a:pPr>
                <a:spcBef>
                  <a:spcPct val="0"/>
                </a:spcBef>
              </a:pPr>
              <a:t>63</a:t>
            </a:fld>
            <a:endParaRPr lang="en-US" altLang="en-US" sz="1300"/>
          </a:p>
        </p:txBody>
      </p:sp>
      <p:sp>
        <p:nvSpPr>
          <p:cNvPr id="61443" name="Rectangle 2">
            <a:extLst>
              <a:ext uri="{FF2B5EF4-FFF2-40B4-BE49-F238E27FC236}">
                <a16:creationId xmlns:a16="http://schemas.microsoft.com/office/drawing/2014/main" id="{384AEC06-1E47-482E-BCB5-35313ED63A91}"/>
              </a:ext>
            </a:extLst>
          </p:cNvPr>
          <p:cNvSpPr>
            <a:spLocks noGrp="1" noRot="1" noChangeAspect="1" noChangeArrowheads="1" noTextEdit="1"/>
          </p:cNvSpPr>
          <p:nvPr>
            <p:ph type="sldImg"/>
          </p:nvPr>
        </p:nvSpPr>
        <p:spPr>
          <a:xfrm>
            <a:off x="457200" y="720725"/>
            <a:ext cx="6400800" cy="3600450"/>
          </a:xfrm>
          <a:ln/>
        </p:spPr>
      </p:sp>
      <p:sp>
        <p:nvSpPr>
          <p:cNvPr id="61444" name="Rectangle 3">
            <a:extLst>
              <a:ext uri="{FF2B5EF4-FFF2-40B4-BE49-F238E27FC236}">
                <a16:creationId xmlns:a16="http://schemas.microsoft.com/office/drawing/2014/main" id="{4DA50A08-0D1C-49DF-93FC-580954DCEFF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1A6C6F1F-DDDD-41E1-817E-252193B7C83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BA222A0-C47E-4D72-8069-03B09BFBE18E}" type="slidenum">
              <a:rPr lang="en-US" altLang="en-US" sz="1300"/>
              <a:pPr>
                <a:spcBef>
                  <a:spcPct val="0"/>
                </a:spcBef>
              </a:pPr>
              <a:t>64</a:t>
            </a:fld>
            <a:endParaRPr lang="en-US" altLang="en-US" sz="1300"/>
          </a:p>
        </p:txBody>
      </p:sp>
      <p:sp>
        <p:nvSpPr>
          <p:cNvPr id="63491" name="Rectangle 2">
            <a:extLst>
              <a:ext uri="{FF2B5EF4-FFF2-40B4-BE49-F238E27FC236}">
                <a16:creationId xmlns:a16="http://schemas.microsoft.com/office/drawing/2014/main" id="{0893F2CE-F4E9-4C14-8023-65C4234E5BC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7F20FA0-E339-4A5C-B8E2-EC10616D880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5.1.2.4.Contraindications</a:t>
            </a:r>
          </a:p>
          <a:p>
            <a:r>
              <a:rPr lang="en-US" altLang="en-US">
                <a:latin typeface="Arial" panose="020B0604020202020204" pitchFamily="34" charset="0"/>
              </a:rPr>
              <a:t>Often, creation requires significant complexity, such as using recycled instances for performance</a:t>
            </a:r>
          </a:p>
          <a:p>
            <a:r>
              <a:rPr lang="en-US" altLang="en-US">
                <a:latin typeface="Arial" panose="020B0604020202020204" pitchFamily="34" charset="0"/>
              </a:rPr>
              <a:t>reasons, conditionally creating an instance from one of a family of similar classes based upon some</a:t>
            </a:r>
          </a:p>
          <a:p>
            <a:r>
              <a:rPr lang="en-US" altLang="en-US">
                <a:latin typeface="Arial" panose="020B0604020202020204" pitchFamily="34" charset="0"/>
              </a:rPr>
              <a:t>external property value, and so forth. In these cases, it is advisable to delegate creation to a helper</a:t>
            </a:r>
          </a:p>
          <a:p>
            <a:r>
              <a:rPr lang="en-US" altLang="en-US">
                <a:latin typeface="Arial" panose="020B0604020202020204" pitchFamily="34" charset="0"/>
              </a:rPr>
              <a:t>class called a Factory rather than use the class suggested by Creator.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4A62899-0604-43B5-818C-AD6DD80119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DA769F-3E3E-4041-92E1-10941EFB2E47}" type="slidenum">
              <a:rPr lang="en-US" altLang="en-US" sz="1300"/>
              <a:pPr>
                <a:spcBef>
                  <a:spcPct val="0"/>
                </a:spcBef>
              </a:pPr>
              <a:t>65</a:t>
            </a:fld>
            <a:endParaRPr lang="en-US" altLang="en-US" sz="1300"/>
          </a:p>
        </p:txBody>
      </p:sp>
      <p:sp>
        <p:nvSpPr>
          <p:cNvPr id="65539" name="Rectangle 2">
            <a:extLst>
              <a:ext uri="{FF2B5EF4-FFF2-40B4-BE49-F238E27FC236}">
                <a16:creationId xmlns:a16="http://schemas.microsoft.com/office/drawing/2014/main" id="{034D8D4A-38B7-4C3D-BD69-1B8B7A09A1B3}"/>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015B0B92-6EAC-4E14-B6D4-1DB7B18F1A1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5.1.2.3.Benefits</a:t>
            </a:r>
          </a:p>
          <a:p>
            <a:r>
              <a:rPr lang="en-US" altLang="en-US">
                <a:latin typeface="Arial" panose="020B0604020202020204" pitchFamily="34" charset="0"/>
              </a:rPr>
              <a:t>Low coupling is supported, which implies lower maintenance dependencies and higher opportunities</a:t>
            </a:r>
          </a:p>
          <a:p>
            <a:r>
              <a:rPr lang="en-US" altLang="en-US">
                <a:latin typeface="Arial" panose="020B0604020202020204" pitchFamily="34" charset="0"/>
              </a:rPr>
              <a:t>for reuse. Coupling is probably not increased because the created class is likely already visible to the</a:t>
            </a:r>
          </a:p>
          <a:p>
            <a:r>
              <a:rPr lang="en-US" altLang="en-US">
                <a:latin typeface="Arial" panose="020B0604020202020204" pitchFamily="34" charset="0"/>
              </a:rPr>
              <a:t>creator class, due to the existing associations that motivated its choice as creator.</a:t>
            </a:r>
          </a:p>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CEB5175-931A-4C7A-94B2-4A566EEDEEE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63D897E-4877-4031-B3D9-29E504BDFF6C}" type="slidenum">
              <a:rPr lang="en-US" altLang="en-US" sz="1300"/>
              <a:pPr>
                <a:spcBef>
                  <a:spcPct val="0"/>
                </a:spcBef>
              </a:pPr>
              <a:t>67</a:t>
            </a:fld>
            <a:endParaRPr lang="en-US" altLang="en-US" sz="1300"/>
          </a:p>
        </p:txBody>
      </p:sp>
      <p:sp>
        <p:nvSpPr>
          <p:cNvPr id="68611" name="Rectangle 2">
            <a:extLst>
              <a:ext uri="{FF2B5EF4-FFF2-40B4-BE49-F238E27FC236}">
                <a16:creationId xmlns:a16="http://schemas.microsoft.com/office/drawing/2014/main" id="{66B5EA27-1702-4F78-9436-7BA15202198D}"/>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0264DA0-0851-44CD-95D6-2F1C361F97D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Information Expert is frequently used in the assignment of responsibilities; it is a basic guiding</a:t>
            </a:r>
          </a:p>
          <a:p>
            <a:r>
              <a:rPr lang="en-US" altLang="en-US">
                <a:latin typeface="Arial" panose="020B0604020202020204" pitchFamily="34" charset="0"/>
              </a:rPr>
              <a:t>principle used continuously in object design. Expert is not meant to be an obscure or fancy idea; it</a:t>
            </a:r>
          </a:p>
          <a:p>
            <a:r>
              <a:rPr lang="en-US" altLang="en-US">
                <a:latin typeface="Arial" panose="020B0604020202020204" pitchFamily="34" charset="0"/>
              </a:rPr>
              <a:t>expresses the common intuition that objects do things related to the information they have.</a:t>
            </a:r>
          </a:p>
          <a:p>
            <a:r>
              <a:rPr lang="en-US" altLang="en-US">
                <a:latin typeface="Arial" panose="020B0604020202020204" pitchFamily="34" charset="0"/>
              </a:rPr>
              <a:t>The fulfillment of a responsibility often requires information that is spread across different classes of</a:t>
            </a:r>
          </a:p>
          <a:p>
            <a:r>
              <a:rPr lang="en-US" altLang="en-US">
                <a:latin typeface="Arial" panose="020B0604020202020204" pitchFamily="34" charset="0"/>
              </a:rPr>
              <a:t>objects. This implies that there are many “partial” information experts who will collaborate in the</a:t>
            </a:r>
          </a:p>
          <a:p>
            <a:r>
              <a:rPr lang="en-US" altLang="en-US">
                <a:latin typeface="Arial" panose="020B0604020202020204" pitchFamily="34" charset="0"/>
              </a:rPr>
              <a:t>task. Whenever information is spread across different objects, they will need to interact via messages</a:t>
            </a:r>
          </a:p>
          <a:p>
            <a:r>
              <a:rPr lang="en-US" altLang="en-US">
                <a:latin typeface="Arial" panose="020B0604020202020204" pitchFamily="34" charset="0"/>
              </a:rPr>
              <a:t>to share the work.</a:t>
            </a:r>
          </a:p>
          <a:p>
            <a:endParaRPr lang="en-US" altLang="en-US">
              <a:latin typeface="Arial" panose="020B0604020202020204" pitchFamily="34" charset="0"/>
            </a:endParaRPr>
          </a:p>
          <a:p>
            <a:r>
              <a:rPr lang="en-US" altLang="en-US">
                <a:latin typeface="Arial" panose="020B0604020202020204" pitchFamily="34" charset="0"/>
              </a:rPr>
              <a:t>Expert usually leads to designs where a software object does those operations that are normally done</a:t>
            </a:r>
          </a:p>
          <a:p>
            <a:r>
              <a:rPr lang="en-US" altLang="en-US">
                <a:latin typeface="Arial" panose="020B0604020202020204" pitchFamily="34" charset="0"/>
              </a:rPr>
              <a:t>to the inanimate real-world thing it represents. For example, in the real world, without the use of</a:t>
            </a:r>
          </a:p>
          <a:p>
            <a:r>
              <a:rPr lang="en-US" altLang="en-US">
                <a:latin typeface="Arial" panose="020B0604020202020204" pitchFamily="34" charset="0"/>
              </a:rPr>
              <a:t>electro-mechanical aids, a sale does not tell you it total; it is an inanimate thing. Someone calculates</a:t>
            </a:r>
          </a:p>
          <a:p>
            <a:r>
              <a:rPr lang="en-US" altLang="en-US">
                <a:latin typeface="Arial" panose="020B0604020202020204" pitchFamily="34" charset="0"/>
              </a:rPr>
              <a:t>the total of the sale. But in object-oriented software land, all software objects are “alive” or</a:t>
            </a:r>
          </a:p>
          <a:p>
            <a:r>
              <a:rPr lang="en-US" altLang="en-US">
                <a:latin typeface="Arial" panose="020B0604020202020204" pitchFamily="34" charset="0"/>
              </a:rPr>
              <a:t>“animated,” and they can take on responsibilities and do things. Fundamentally, they do things</a:t>
            </a:r>
          </a:p>
          <a:p>
            <a:r>
              <a:rPr lang="en-US" altLang="en-US">
                <a:latin typeface="Arial" panose="020B0604020202020204" pitchFamily="34" charset="0"/>
              </a:rPr>
              <a:t>related to the information they know.</a:t>
            </a:r>
          </a:p>
          <a:p>
            <a:endParaRPr lang="en-US" altLang="en-US">
              <a:latin typeface="Arial" panose="020B0604020202020204" pitchFamily="34" charset="0"/>
            </a:endParaRPr>
          </a:p>
          <a:p>
            <a:r>
              <a:rPr lang="en-US" altLang="en-US">
                <a:latin typeface="Arial" panose="020B0604020202020204" pitchFamily="34" charset="0"/>
              </a:rPr>
              <a:t>The Information Expert pattern - like many things in object technology - has a real analogy. We</a:t>
            </a:r>
          </a:p>
          <a:p>
            <a:r>
              <a:rPr lang="en-US" altLang="en-US">
                <a:latin typeface="Arial" panose="020B0604020202020204" pitchFamily="34" charset="0"/>
              </a:rPr>
              <a:t>commonly give responsibility to individuals who have the information necessary to fulfill a task.</a:t>
            </a:r>
          </a:p>
          <a:p>
            <a:r>
              <a:rPr lang="en-US" altLang="en-US">
                <a:latin typeface="Arial" panose="020B0604020202020204" pitchFamily="34" charset="0"/>
              </a:rPr>
              <a:t>By Information Expert, we should look for that class of objects that has the information needed to</a:t>
            </a:r>
          </a:p>
          <a:p>
            <a:r>
              <a:rPr lang="en-US" altLang="en-US">
                <a:latin typeface="Arial" panose="020B0604020202020204" pitchFamily="34" charset="0"/>
              </a:rPr>
              <a:t>determine the total. We look both in the Domain Model and the Design Model to analyze the classes</a:t>
            </a:r>
          </a:p>
          <a:p>
            <a:r>
              <a:rPr lang="en-US" altLang="en-US">
                <a:latin typeface="Arial" panose="020B0604020202020204" pitchFamily="34" charset="0"/>
              </a:rPr>
              <a:t>that have the information needed. The Domain Model illustrates conceptual classes of the real-world</a:t>
            </a:r>
          </a:p>
          <a:p>
            <a:r>
              <a:rPr lang="en-US" altLang="en-US">
                <a:latin typeface="Arial" panose="020B0604020202020204" pitchFamily="34" charset="0"/>
              </a:rPr>
              <a:t>domain; the Design Model illustrates software classes.</a:t>
            </a:r>
          </a:p>
          <a:p>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1740EBCB-BB43-425E-BAA7-57BA830FC3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5EBD15-7C1D-4FAF-BFF3-5AFE0C1CE70D}" type="slidenum">
              <a:rPr lang="en-US" altLang="en-US" sz="1300"/>
              <a:pPr>
                <a:spcBef>
                  <a:spcPct val="0"/>
                </a:spcBef>
              </a:pPr>
              <a:t>68</a:t>
            </a:fld>
            <a:endParaRPr lang="en-US" altLang="en-US" sz="1300"/>
          </a:p>
        </p:txBody>
      </p:sp>
      <p:sp>
        <p:nvSpPr>
          <p:cNvPr id="70659" name="Rectangle 2">
            <a:extLst>
              <a:ext uri="{FF2B5EF4-FFF2-40B4-BE49-F238E27FC236}">
                <a16:creationId xmlns:a16="http://schemas.microsoft.com/office/drawing/2014/main" id="{0898FBF4-1291-45F8-9562-D7A2A5F79A55}"/>
              </a:ext>
            </a:extLst>
          </p:cNvPr>
          <p:cNvSpPr>
            <a:spLocks noGrp="1" noRot="1" noChangeAspect="1" noChangeArrowheads="1" noTextEdit="1"/>
          </p:cNvSpPr>
          <p:nvPr>
            <p:ph type="sldImg"/>
          </p:nvPr>
        </p:nvSpPr>
        <p:spPr>
          <a:xfrm>
            <a:off x="457200" y="720725"/>
            <a:ext cx="6400800" cy="3600450"/>
          </a:xfrm>
          <a:ln/>
        </p:spPr>
      </p:sp>
      <p:sp>
        <p:nvSpPr>
          <p:cNvPr id="70660" name="Rectangle 3">
            <a:extLst>
              <a:ext uri="{FF2B5EF4-FFF2-40B4-BE49-F238E27FC236}">
                <a16:creationId xmlns:a16="http://schemas.microsoft.com/office/drawing/2014/main" id="{118CEC40-F0EC-4E9A-A6A5-1F69CF0124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DFE715B8-611D-4496-B4B0-BF65AB3FA7C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C67C74-60CA-473F-A0CB-5BB3E76D4435}" type="slidenum">
              <a:rPr lang="en-US" altLang="en-US" sz="1300"/>
              <a:pPr>
                <a:spcBef>
                  <a:spcPct val="0"/>
                </a:spcBef>
              </a:pPr>
              <a:t>69</a:t>
            </a:fld>
            <a:endParaRPr lang="en-US" altLang="en-US" sz="1300"/>
          </a:p>
        </p:txBody>
      </p:sp>
      <p:sp>
        <p:nvSpPr>
          <p:cNvPr id="72707" name="Rectangle 2">
            <a:extLst>
              <a:ext uri="{FF2B5EF4-FFF2-40B4-BE49-F238E27FC236}">
                <a16:creationId xmlns:a16="http://schemas.microsoft.com/office/drawing/2014/main" id="{2496C50C-BD3B-4756-B0D1-AF70EEBC6BB8}"/>
              </a:ext>
            </a:extLst>
          </p:cNvPr>
          <p:cNvSpPr>
            <a:spLocks noGrp="1" noRot="1" noChangeAspect="1" noChangeArrowheads="1" noTextEdit="1"/>
          </p:cNvSpPr>
          <p:nvPr>
            <p:ph type="sldImg"/>
          </p:nvPr>
        </p:nvSpPr>
        <p:spPr>
          <a:xfrm>
            <a:off x="457200" y="720725"/>
            <a:ext cx="6400800" cy="3600450"/>
          </a:xfrm>
          <a:ln/>
        </p:spPr>
      </p:sp>
      <p:sp>
        <p:nvSpPr>
          <p:cNvPr id="72708" name="Rectangle 3">
            <a:extLst>
              <a:ext uri="{FF2B5EF4-FFF2-40B4-BE49-F238E27FC236}">
                <a16:creationId xmlns:a16="http://schemas.microsoft.com/office/drawing/2014/main" id="{B1ACA8AC-4F7A-4BB6-83CA-5AAC8AAA8E4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problem here is knowing the grand total of a sale. According to the principles of Information</a:t>
            </a:r>
          </a:p>
          <a:p>
            <a:r>
              <a:rPr lang="en-US" altLang="en-US">
                <a:latin typeface="Arial" panose="020B0604020202020204" pitchFamily="34" charset="0"/>
              </a:rPr>
              <a:t>Expert</a:t>
            </a:r>
          </a:p>
          <a:p>
            <a:endParaRPr lang="en-US" altLang="en-US">
              <a:latin typeface="Arial" panose="020B0604020202020204" pitchFamily="34" charset="0"/>
            </a:endParaRPr>
          </a:p>
          <a:p>
            <a:r>
              <a:rPr lang="en-US" altLang="en-US">
                <a:latin typeface="Arial" panose="020B0604020202020204" pitchFamily="34" charset="0"/>
              </a:rPr>
              <a:t>1. If there are relevant classes in the Design Model, look there first.</a:t>
            </a:r>
          </a:p>
          <a:p>
            <a:r>
              <a:rPr lang="en-US" altLang="en-US">
                <a:latin typeface="Arial" panose="020B0604020202020204" pitchFamily="34" charset="0"/>
              </a:rPr>
              <a:t>2. Else, look in the Domain Model, and attempt to use (or expand) its representations to inspire</a:t>
            </a:r>
          </a:p>
          <a:p>
            <a:r>
              <a:rPr lang="en-US" altLang="en-US">
                <a:latin typeface="Arial" panose="020B0604020202020204" pitchFamily="34" charset="0"/>
              </a:rPr>
              <a:t>the creation of corresponding design classes.</a:t>
            </a:r>
          </a:p>
          <a:p>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7E0BED5D-73A2-400F-B8B3-2AEA88C279C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F221593-666F-4E29-8714-ADC0A69D3A53}" type="slidenum">
              <a:rPr lang="en-US" altLang="en-US" sz="1300"/>
              <a:pPr>
                <a:spcBef>
                  <a:spcPct val="0"/>
                </a:spcBef>
              </a:pPr>
              <a:t>70</a:t>
            </a:fld>
            <a:endParaRPr lang="en-US" altLang="en-US" sz="1300"/>
          </a:p>
        </p:txBody>
      </p:sp>
      <p:sp>
        <p:nvSpPr>
          <p:cNvPr id="74755" name="Rectangle 2">
            <a:extLst>
              <a:ext uri="{FF2B5EF4-FFF2-40B4-BE49-F238E27FC236}">
                <a16:creationId xmlns:a16="http://schemas.microsoft.com/office/drawing/2014/main" id="{21119D70-0BA1-480A-A958-4BB6C46F6B4D}"/>
              </a:ext>
            </a:extLst>
          </p:cNvPr>
          <p:cNvSpPr>
            <a:spLocks noGrp="1" noRot="1" noChangeAspect="1" noChangeArrowheads="1" noTextEdit="1"/>
          </p:cNvSpPr>
          <p:nvPr>
            <p:ph type="sldImg"/>
          </p:nvPr>
        </p:nvSpPr>
        <p:spPr>
          <a:xfrm>
            <a:off x="457200" y="720725"/>
            <a:ext cx="6400800" cy="3600450"/>
          </a:xfrm>
          <a:ln/>
        </p:spPr>
      </p:sp>
      <p:sp>
        <p:nvSpPr>
          <p:cNvPr id="74756" name="Rectangle 3">
            <a:extLst>
              <a:ext uri="{FF2B5EF4-FFF2-40B4-BE49-F238E27FC236}">
                <a16:creationId xmlns:a16="http://schemas.microsoft.com/office/drawing/2014/main" id="{0E237B57-30C1-4517-88A8-BF5216F79A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It is necessary to know about all the </a:t>
            </a:r>
            <a:r>
              <a:rPr lang="en-US" altLang="en-US" i="1">
                <a:latin typeface="Arial" panose="020B0604020202020204" pitchFamily="34" charset="0"/>
              </a:rPr>
              <a:t>SalesLineltem </a:t>
            </a:r>
            <a:r>
              <a:rPr lang="en-US" altLang="en-US">
                <a:latin typeface="Arial" panose="020B0604020202020204" pitchFamily="34" charset="0"/>
              </a:rPr>
              <a:t>instances of a sale and the sum of their subtotals.</a:t>
            </a:r>
          </a:p>
          <a:p>
            <a:r>
              <a:rPr lang="en-US" altLang="en-US">
                <a:latin typeface="Arial" panose="020B0604020202020204" pitchFamily="34" charset="0"/>
              </a:rPr>
              <a:t>A Sale instance contains these; therefore, by the guideline of Information Expert, </a:t>
            </a:r>
            <a:r>
              <a:rPr lang="en-US" altLang="en-US" b="1">
                <a:latin typeface="Arial" panose="020B0604020202020204" pitchFamily="34" charset="0"/>
              </a:rPr>
              <a:t>Sale is a suitable</a:t>
            </a:r>
          </a:p>
          <a:p>
            <a:r>
              <a:rPr lang="en-US" altLang="en-US" b="1">
                <a:latin typeface="Arial" panose="020B0604020202020204" pitchFamily="34" charset="0"/>
              </a:rPr>
              <a:t>class of object for this responsibility (total);</a:t>
            </a:r>
            <a:r>
              <a:rPr lang="en-US" altLang="en-US">
                <a:latin typeface="Arial" panose="020B0604020202020204" pitchFamily="34" charset="0"/>
              </a:rPr>
              <a:t> it is an information expert for the work.</a:t>
            </a:r>
          </a:p>
          <a:p>
            <a:endParaRPr lang="en-US" altLang="en-US">
              <a:latin typeface="Arial" panose="020B0604020202020204" pitchFamily="34" charset="0"/>
            </a:endParaRPr>
          </a:p>
          <a:p>
            <a:r>
              <a:rPr lang="en-US" altLang="en-US" i="1">
                <a:latin typeface="Arial" panose="020B0604020202020204" pitchFamily="34" charset="0"/>
              </a:rPr>
              <a:t>SalesLineItem</a:t>
            </a:r>
            <a:r>
              <a:rPr lang="en-US" altLang="en-US">
                <a:latin typeface="Arial" panose="020B0604020202020204" pitchFamily="34" charset="0"/>
              </a:rPr>
              <a:t>.quantity and </a:t>
            </a:r>
            <a:r>
              <a:rPr lang="en-US" altLang="en-US" i="1">
                <a:latin typeface="Arial" panose="020B0604020202020204" pitchFamily="34" charset="0"/>
              </a:rPr>
              <a:t>ProductSpecification </a:t>
            </a:r>
            <a:r>
              <a:rPr lang="en-US" altLang="en-US">
                <a:latin typeface="Arial" panose="020B0604020202020204" pitchFamily="34" charset="0"/>
              </a:rPr>
              <a:t>.price are also needed to determine the line item</a:t>
            </a:r>
          </a:p>
          <a:p>
            <a:r>
              <a:rPr lang="en-US" altLang="en-US">
                <a:latin typeface="Arial" panose="020B0604020202020204" pitchFamily="34" charset="0"/>
              </a:rPr>
              <a:t>subtotal. The former know its quantity and its associated </a:t>
            </a:r>
            <a:r>
              <a:rPr lang="en-US" altLang="en-US" i="1">
                <a:latin typeface="Arial" panose="020B0604020202020204" pitchFamily="34" charset="0"/>
              </a:rPr>
              <a:t>ProductSspecification </a:t>
            </a:r>
            <a:r>
              <a:rPr lang="en-US" altLang="en-US">
                <a:latin typeface="Arial" panose="020B0604020202020204" pitchFamily="34" charset="0"/>
              </a:rPr>
              <a:t>; </a:t>
            </a:r>
            <a:r>
              <a:rPr lang="en-US" altLang="en-US" b="1">
                <a:latin typeface="Arial" panose="020B0604020202020204" pitchFamily="34" charset="0"/>
              </a:rPr>
              <a:t>therefore, by Expert,</a:t>
            </a:r>
          </a:p>
          <a:p>
            <a:r>
              <a:rPr lang="en-US" altLang="en-US" b="1" i="1">
                <a:latin typeface="Arial" panose="020B0604020202020204" pitchFamily="34" charset="0"/>
              </a:rPr>
              <a:t>SalesLineItem </a:t>
            </a:r>
            <a:r>
              <a:rPr lang="en-US" altLang="en-US" b="1">
                <a:latin typeface="Arial" panose="020B0604020202020204" pitchFamily="34" charset="0"/>
              </a:rPr>
              <a:t>should determine the subtotal</a:t>
            </a:r>
            <a:r>
              <a:rPr lang="en-US" altLang="en-US">
                <a:latin typeface="Arial" panose="020B0604020202020204" pitchFamily="34" charset="0"/>
              </a:rPr>
              <a:t>; it is the information expert.</a:t>
            </a:r>
          </a:p>
          <a:p>
            <a:pPr eaLnBrk="1" hangingPunct="1"/>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2113441-B953-4D3E-A29C-BE6956FF681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597C5D3-3487-4231-83F0-CE94AD7A6B7D}" type="slidenum">
              <a:rPr lang="en-US" altLang="en-US" sz="1300"/>
              <a:pPr>
                <a:spcBef>
                  <a:spcPct val="0"/>
                </a:spcBef>
              </a:pPr>
              <a:t>71</a:t>
            </a:fld>
            <a:endParaRPr lang="en-US" altLang="en-US" sz="1300"/>
          </a:p>
        </p:txBody>
      </p:sp>
      <p:sp>
        <p:nvSpPr>
          <p:cNvPr id="76803" name="Rectangle 2">
            <a:extLst>
              <a:ext uri="{FF2B5EF4-FFF2-40B4-BE49-F238E27FC236}">
                <a16:creationId xmlns:a16="http://schemas.microsoft.com/office/drawing/2014/main" id="{5E395D49-6E77-4AC3-974C-414F4DC9334A}"/>
              </a:ext>
            </a:extLst>
          </p:cNvPr>
          <p:cNvSpPr>
            <a:spLocks noGrp="1" noRot="1" noChangeAspect="1" noChangeArrowheads="1" noTextEdit="1"/>
          </p:cNvSpPr>
          <p:nvPr>
            <p:ph type="sldImg"/>
          </p:nvPr>
        </p:nvSpPr>
        <p:spPr>
          <a:xfrm>
            <a:off x="457200" y="720725"/>
            <a:ext cx="6400800" cy="3600450"/>
          </a:xfrm>
          <a:ln/>
        </p:spPr>
      </p:sp>
      <p:sp>
        <p:nvSpPr>
          <p:cNvPr id="76804" name="Rectangle 3">
            <a:extLst>
              <a:ext uri="{FF2B5EF4-FFF2-40B4-BE49-F238E27FC236}">
                <a16:creationId xmlns:a16="http://schemas.microsoft.com/office/drawing/2014/main" id="{9DDFB1B8-23D7-425B-A1C1-E217B78C34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Now, the solution can be represented by mean of the interaction design as shown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5E46DEC-A9C8-41D0-8667-78A4D0436F7F}"/>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266BC5A4-9FAF-44D3-8929-17FFAA65626F}" type="slidenum">
              <a:rPr lang="en-US" altLang="en-US" sz="1000"/>
              <a:pPr/>
              <a:t>9</a:t>
            </a:fld>
            <a:endParaRPr lang="en-US" altLang="en-US" sz="1000"/>
          </a:p>
        </p:txBody>
      </p:sp>
      <p:sp>
        <p:nvSpPr>
          <p:cNvPr id="19459" name="Rectangle 2">
            <a:extLst>
              <a:ext uri="{FF2B5EF4-FFF2-40B4-BE49-F238E27FC236}">
                <a16:creationId xmlns:a16="http://schemas.microsoft.com/office/drawing/2014/main" id="{A8746035-A049-401E-9927-9729429263D3}"/>
              </a:ext>
            </a:extLst>
          </p:cNvPr>
          <p:cNvSpPr>
            <a:spLocks noGrp="1" noRot="1" noChangeAspect="1" noChangeArrowheads="1" noTextEdit="1"/>
          </p:cNvSpPr>
          <p:nvPr>
            <p:ph type="sldImg"/>
          </p:nvPr>
        </p:nvSpPr>
        <p:spPr>
          <a:xfrm>
            <a:off x="468313" y="723900"/>
            <a:ext cx="6367462" cy="3582988"/>
          </a:xfrm>
          <a:ln/>
        </p:spPr>
      </p:sp>
      <p:sp>
        <p:nvSpPr>
          <p:cNvPr id="19460" name="Rectangle 3">
            <a:extLst>
              <a:ext uri="{FF2B5EF4-FFF2-40B4-BE49-F238E27FC236}">
                <a16:creationId xmlns:a16="http://schemas.microsoft.com/office/drawing/2014/main" id="{404AC76F-D175-4B6D-A0BE-409074DE9F82}"/>
              </a:ext>
            </a:extLst>
          </p:cNvPr>
          <p:cNvSpPr>
            <a:spLocks noGrp="1" noChangeArrowheads="1"/>
          </p:cNvSpPr>
          <p:nvPr>
            <p:ph type="body" idx="1"/>
          </p:nvPr>
        </p:nvSpPr>
        <p:spPr>
          <a:noFill/>
        </p:spPr>
        <p:txBody>
          <a:bodyPr/>
          <a:lstStyle/>
          <a:p>
            <a:r>
              <a:rPr lang="en-US" altLang="en-US"/>
              <a:t>The problem is that the second design has too much relationships between the chips and not enough relationship within each chip.</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30142B8-1C02-4C60-A1D0-9551069EE9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42B0014-BDAA-4E73-B9CD-069225F16B33}" type="slidenum">
              <a:rPr lang="en-US" altLang="en-US" sz="1300"/>
              <a:pPr>
                <a:spcBef>
                  <a:spcPct val="0"/>
                </a:spcBef>
              </a:pPr>
              <a:t>72</a:t>
            </a:fld>
            <a:endParaRPr lang="en-US" altLang="en-US" sz="1300"/>
          </a:p>
        </p:txBody>
      </p:sp>
      <p:sp>
        <p:nvSpPr>
          <p:cNvPr id="78851" name="Rectangle 2">
            <a:extLst>
              <a:ext uri="{FF2B5EF4-FFF2-40B4-BE49-F238E27FC236}">
                <a16:creationId xmlns:a16="http://schemas.microsoft.com/office/drawing/2014/main" id="{1063A145-0E52-4ECF-8C5D-2652E079123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397C701A-A945-46AA-9F51-D6C32D6295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5.1.1.3.Benefits</a:t>
            </a:r>
          </a:p>
          <a:p>
            <a:r>
              <a:rPr lang="en-US" altLang="en-US">
                <a:latin typeface="Arial" panose="020B0604020202020204" pitchFamily="34" charset="0"/>
              </a:rPr>
              <a:t>Information encapsulation is maintained, since objects use their own information to fulfill tasks. This</a:t>
            </a:r>
          </a:p>
          <a:p>
            <a:r>
              <a:rPr lang="en-US" altLang="en-US">
                <a:latin typeface="Arial" panose="020B0604020202020204" pitchFamily="34" charset="0"/>
              </a:rPr>
              <a:t>usually supports low coupling, which leads to more robust and maintainable systems. Behavior is</a:t>
            </a:r>
          </a:p>
          <a:p>
            <a:r>
              <a:rPr lang="en-US" altLang="en-US">
                <a:latin typeface="Arial" panose="020B0604020202020204" pitchFamily="34" charset="0"/>
              </a:rPr>
              <a:t>distributed across the classes that have the required information, thus encouraging more cohesive</a:t>
            </a:r>
          </a:p>
          <a:p>
            <a:r>
              <a:rPr lang="en-US" altLang="en-US">
                <a:latin typeface="Arial" panose="020B0604020202020204" pitchFamily="34" charset="0"/>
              </a:rPr>
              <a:t>“lightweight” class definitions that are easier to understand and maintain. High cohesion is usually</a:t>
            </a:r>
          </a:p>
          <a:p>
            <a:r>
              <a:rPr lang="en-US" altLang="en-US">
                <a:latin typeface="Arial" panose="020B0604020202020204" pitchFamily="34" charset="0"/>
              </a:rPr>
              <a:t>supported.</a:t>
            </a:r>
          </a:p>
          <a:p>
            <a:endParaRPr lang="en-US" altLang="en-US">
              <a:latin typeface="Arial" panose="020B0604020202020204" pitchFamily="34" charset="0"/>
            </a:endParaRPr>
          </a:p>
          <a:p>
            <a:r>
              <a:rPr lang="en-US" altLang="en-US" b="1">
                <a:latin typeface="Arial" panose="020B0604020202020204" pitchFamily="34" charset="0"/>
              </a:rPr>
              <a:t>5.1.1.4.Contraindications</a:t>
            </a:r>
          </a:p>
          <a:p>
            <a:r>
              <a:rPr lang="en-US" altLang="en-US">
                <a:latin typeface="Arial" panose="020B0604020202020204" pitchFamily="34" charset="0"/>
              </a:rPr>
              <a:t>There are situations where a solution suggested by Expert is undesirable, usually because of</a:t>
            </a:r>
          </a:p>
          <a:p>
            <a:r>
              <a:rPr lang="en-US" altLang="en-US">
                <a:latin typeface="Arial" panose="020B0604020202020204" pitchFamily="34" charset="0"/>
              </a:rPr>
              <a:t>problems in coupling and cohesion.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6688199E-606C-463B-9195-820A299CD3B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3BC7E6-7DF7-4353-A530-9BDB3F610D7D}" type="slidenum">
              <a:rPr lang="en-US" altLang="en-US" sz="1300"/>
              <a:pPr>
                <a:spcBef>
                  <a:spcPct val="0"/>
                </a:spcBef>
              </a:pPr>
              <a:t>73</a:t>
            </a:fld>
            <a:endParaRPr lang="en-US" altLang="en-US" sz="1300"/>
          </a:p>
        </p:txBody>
      </p:sp>
      <p:sp>
        <p:nvSpPr>
          <p:cNvPr id="80899" name="Rectangle 2">
            <a:extLst>
              <a:ext uri="{FF2B5EF4-FFF2-40B4-BE49-F238E27FC236}">
                <a16:creationId xmlns:a16="http://schemas.microsoft.com/office/drawing/2014/main" id="{664E2546-467A-4E0E-B103-ECD561DECAB1}"/>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0762DD66-5714-4DBD-831A-EFC65F8F7317}"/>
              </a:ext>
            </a:extLst>
          </p:cNvPr>
          <p:cNvSpPr>
            <a:spLocks noGrp="1" noChangeArrowheads="1"/>
          </p:cNvSpPr>
          <p:nvPr>
            <p:ph type="body" idx="1"/>
          </p:nvPr>
        </p:nvSpPr>
        <p:spPr/>
        <p:txBody>
          <a:bodyPr/>
          <a:lstStyle/>
          <a:p>
            <a:pPr>
              <a:defRPr/>
            </a:pPr>
            <a:r>
              <a:rPr lang="en-US"/>
              <a:t>Low Coupling is a principle to keep in mind during all design decisions; it is an underlying goal to</a:t>
            </a:r>
          </a:p>
          <a:p>
            <a:pPr>
              <a:defRPr/>
            </a:pPr>
            <a:r>
              <a:rPr lang="en-US"/>
              <a:t>continually consider. It is an evaluative principle that a designer applies while evaluating all design</a:t>
            </a:r>
          </a:p>
          <a:p>
            <a:pPr>
              <a:defRPr/>
            </a:pPr>
            <a:r>
              <a:rPr lang="en-US"/>
              <a:t>decisions.</a:t>
            </a:r>
          </a:p>
          <a:p>
            <a:pPr>
              <a:defRPr/>
            </a:pPr>
            <a:endParaRPr lang="en-US"/>
          </a:p>
          <a:p>
            <a:pPr>
              <a:defRPr/>
            </a:pPr>
            <a:r>
              <a:rPr lang="en-US"/>
              <a:t>In object-oriented languages such as C++. Java, and C common forms of coupling from </a:t>
            </a:r>
            <a:r>
              <a:rPr lang="en-US" err="1"/>
              <a:t>TypeX</a:t>
            </a:r>
            <a:r>
              <a:rPr lang="en-US"/>
              <a:t> to</a:t>
            </a:r>
          </a:p>
          <a:p>
            <a:pPr>
              <a:defRPr/>
            </a:pPr>
            <a:r>
              <a:rPr lang="en-US" err="1"/>
              <a:t>TypeY</a:t>
            </a:r>
            <a:r>
              <a:rPr lang="en-US"/>
              <a:t> include:</a:t>
            </a:r>
          </a:p>
          <a:p>
            <a:pPr marL="171450" indent="-171450">
              <a:buFont typeface="Arial" pitchFamily="34" charset="0"/>
              <a:buChar char="•"/>
              <a:defRPr/>
            </a:pPr>
            <a:r>
              <a:rPr lang="en-US" err="1"/>
              <a:t>TypeX</a:t>
            </a:r>
            <a:r>
              <a:rPr lang="en-US"/>
              <a:t> has an attribute (data member or instance variable) that refers to a </a:t>
            </a:r>
            <a:r>
              <a:rPr lang="en-US" err="1"/>
              <a:t>TypeY</a:t>
            </a:r>
            <a:r>
              <a:rPr lang="en-US"/>
              <a:t> instance, or Y itself</a:t>
            </a:r>
          </a:p>
          <a:p>
            <a:pPr marL="171450" indent="-171450">
              <a:buFont typeface="Arial" pitchFamily="34" charset="0"/>
              <a:buChar char="•"/>
              <a:defRPr/>
            </a:pPr>
            <a:r>
              <a:rPr lang="en-US"/>
              <a:t>A </a:t>
            </a:r>
            <a:r>
              <a:rPr lang="en-US" err="1"/>
              <a:t>TypeX</a:t>
            </a:r>
            <a:r>
              <a:rPr lang="en-US"/>
              <a:t> object calls on services of a Type object.</a:t>
            </a:r>
          </a:p>
          <a:p>
            <a:pPr marL="171450" indent="-171450">
              <a:buFont typeface="Arial" pitchFamily="34" charset="0"/>
              <a:buChar char="•"/>
              <a:defRPr/>
            </a:pPr>
            <a:r>
              <a:rPr lang="en-US" err="1"/>
              <a:t>TypeX</a:t>
            </a:r>
            <a:r>
              <a:rPr lang="en-US"/>
              <a:t> has a method that references an instance of </a:t>
            </a:r>
            <a:r>
              <a:rPr lang="en-US" err="1"/>
              <a:t>TypeY</a:t>
            </a:r>
            <a:r>
              <a:rPr lang="en-US"/>
              <a:t> or </a:t>
            </a:r>
            <a:r>
              <a:rPr lang="en-US" err="1"/>
              <a:t>TypeY</a:t>
            </a:r>
            <a:r>
              <a:rPr lang="en-US"/>
              <a:t> itself, by any means.</a:t>
            </a:r>
          </a:p>
          <a:p>
            <a:pPr>
              <a:defRPr/>
            </a:pPr>
            <a:endParaRPr lang="en-US"/>
          </a:p>
          <a:p>
            <a:pPr>
              <a:defRPr/>
            </a:pPr>
            <a:r>
              <a:rPr lang="en-US"/>
              <a:t>These typically include a parameter or local variable of type </a:t>
            </a:r>
            <a:r>
              <a:rPr lang="en-US" err="1"/>
              <a:t>TypeY</a:t>
            </a:r>
            <a:r>
              <a:rPr lang="en-US"/>
              <a:t>, or the object returned</a:t>
            </a:r>
          </a:p>
          <a:p>
            <a:pPr>
              <a:defRPr/>
            </a:pPr>
            <a:r>
              <a:rPr lang="en-US"/>
              <a:t>from a message being an instance of </a:t>
            </a:r>
            <a:r>
              <a:rPr lang="en-US" err="1"/>
              <a:t>TypeY</a:t>
            </a:r>
            <a:r>
              <a:rPr lang="en-US"/>
              <a:t>.</a:t>
            </a:r>
          </a:p>
          <a:p>
            <a:pPr marL="171450" indent="-171450">
              <a:buFont typeface="Arial" pitchFamily="34" charset="0"/>
              <a:buChar char="•"/>
              <a:defRPr/>
            </a:pPr>
            <a:r>
              <a:rPr lang="en-US" err="1"/>
              <a:t>TypeX</a:t>
            </a:r>
            <a:r>
              <a:rPr lang="en-US"/>
              <a:t> is a direct or indirect subclass of </a:t>
            </a:r>
            <a:r>
              <a:rPr lang="en-US" err="1"/>
              <a:t>TypeY</a:t>
            </a:r>
            <a:endParaRPr lang="en-US"/>
          </a:p>
          <a:p>
            <a:pPr marL="171450" indent="-171450">
              <a:buFont typeface="Arial" pitchFamily="34" charset="0"/>
              <a:buChar char="•"/>
              <a:defRPr/>
            </a:pPr>
            <a:r>
              <a:rPr lang="en-US" err="1"/>
              <a:t>TypeY</a:t>
            </a:r>
            <a:r>
              <a:rPr lang="en-US"/>
              <a:t> is an interface, and </a:t>
            </a:r>
            <a:r>
              <a:rPr lang="en-US" err="1"/>
              <a:t>TypeX</a:t>
            </a:r>
            <a:r>
              <a:rPr lang="en-US"/>
              <a:t> implements that interface.</a:t>
            </a:r>
          </a:p>
          <a:p>
            <a:pPr>
              <a:defRPr/>
            </a:pPr>
            <a:endParaRPr lang="en-US"/>
          </a:p>
          <a:p>
            <a:pPr>
              <a:defRPr/>
            </a:pPr>
            <a:r>
              <a:rPr lang="en-US"/>
              <a:t>Low Coupling encourages assigning a responsibility so that its placement does not increase the</a:t>
            </a:r>
          </a:p>
          <a:p>
            <a:pPr>
              <a:defRPr/>
            </a:pPr>
            <a:r>
              <a:rPr lang="en-US"/>
              <a:t>coupling to such a level that it leads to the negative results that high coupling can produce. Low</a:t>
            </a:r>
          </a:p>
          <a:p>
            <a:pPr>
              <a:defRPr/>
            </a:pPr>
            <a:r>
              <a:rPr lang="en-US"/>
              <a:t>Coupling supports the design of classes that are more independent, which reduces the impact of</a:t>
            </a:r>
          </a:p>
          <a:p>
            <a:pPr>
              <a:defRPr/>
            </a:pPr>
            <a:r>
              <a:rPr lang="en-US"/>
              <a:t>change. A subclass is strongly coupled to its superclass. The decision to derive from a superclass</a:t>
            </a:r>
          </a:p>
          <a:p>
            <a:pPr>
              <a:defRPr/>
            </a:pPr>
            <a:r>
              <a:rPr lang="en-US"/>
              <a:t>needs to be carefully considered since it is such a strong form of coupling.</a:t>
            </a:r>
          </a:p>
          <a:p>
            <a:pPr>
              <a:defRPr/>
            </a:pPr>
            <a:endParaRPr lang="en-US"/>
          </a:p>
          <a:p>
            <a:pPr>
              <a:defRPr/>
            </a:pPr>
            <a:r>
              <a:rPr lang="en-US"/>
              <a:t>For example, suppose that objects need to be stored persistently in a relational or object database. In</a:t>
            </a:r>
          </a:p>
          <a:p>
            <a:pPr>
              <a:defRPr/>
            </a:pPr>
            <a:r>
              <a:rPr lang="en-US"/>
              <a:t>this case it is a relatively common design to create an abstract superclass called </a:t>
            </a:r>
            <a:r>
              <a:rPr lang="en-US" err="1"/>
              <a:t>PersistentObjeet</a:t>
            </a:r>
            <a:endParaRPr lang="en-US"/>
          </a:p>
          <a:p>
            <a:pPr>
              <a:defRPr/>
            </a:pPr>
            <a:r>
              <a:rPr lang="en-US"/>
              <a:t>from which other classes derive. The disadvantage of this </a:t>
            </a:r>
            <a:r>
              <a:rPr lang="en-US" err="1"/>
              <a:t>subclassing</a:t>
            </a:r>
            <a:r>
              <a:rPr lang="en-US"/>
              <a:t> is that it highly couples</a:t>
            </a:r>
          </a:p>
          <a:p>
            <a:pPr>
              <a:defRPr/>
            </a:pPr>
            <a:r>
              <a:rPr lang="en-US"/>
              <a:t>domain objects to a particular technical service and mixes different architectural concerns, whereas</a:t>
            </a:r>
          </a:p>
          <a:p>
            <a:pPr>
              <a:defRPr/>
            </a:pPr>
            <a:r>
              <a:rPr lang="en-US"/>
              <a:t>the advantage is automatic inheritance of persistence behavior.</a:t>
            </a:r>
          </a:p>
          <a:p>
            <a:pPr>
              <a:defRPr/>
            </a:pPr>
            <a:endParaRPr lang="en-US"/>
          </a:p>
          <a:p>
            <a:pPr>
              <a:defRPr/>
            </a:pPr>
            <a:r>
              <a:rPr lang="en-US"/>
              <a:t>The extreme case of Low Coupling is when there is no coupling between classes. This is not</a:t>
            </a:r>
          </a:p>
          <a:p>
            <a:pPr>
              <a:defRPr/>
            </a:pPr>
            <a:r>
              <a:rPr lang="en-US"/>
              <a:t>desirable because a central metaphor of object technology is a system of connected objects that</a:t>
            </a:r>
          </a:p>
          <a:p>
            <a:pPr>
              <a:defRPr/>
            </a:pPr>
            <a:r>
              <a:rPr lang="en-US"/>
              <a:t>communicate via messages. If Low Coupling is taken to excess, it yields a poor design because it</a:t>
            </a:r>
          </a:p>
          <a:p>
            <a:pPr>
              <a:defRPr/>
            </a:pPr>
            <a:r>
              <a:rPr lang="en-US"/>
              <a:t>leads to a few </a:t>
            </a:r>
            <a:r>
              <a:rPr lang="en-US" err="1"/>
              <a:t>incohesive</a:t>
            </a:r>
            <a:r>
              <a:rPr lang="en-US"/>
              <a:t>, bloated, and complex active objects that do all the work, with many very</a:t>
            </a:r>
          </a:p>
          <a:p>
            <a:pPr>
              <a:defRPr/>
            </a:pPr>
            <a:r>
              <a:rPr lang="en-US"/>
              <a:t>passive zero-coupled objects that act as simple data repositories. Some moderate degree of coupling</a:t>
            </a:r>
          </a:p>
          <a:p>
            <a:pPr>
              <a:defRPr/>
            </a:pPr>
            <a:r>
              <a:rPr lang="en-US"/>
              <a:t>between classes is normal and necessary to create an object-oriented system in which tasks are</a:t>
            </a:r>
          </a:p>
          <a:p>
            <a:pPr>
              <a:defRPr/>
            </a:pPr>
            <a:r>
              <a:rPr lang="en-US"/>
              <a:t>fulfilled by a collaboration between connected objects.</a:t>
            </a:r>
          </a:p>
          <a:p>
            <a:pPr>
              <a:defRPr/>
            </a:pPr>
            <a:endParaRPr lang="en-US"/>
          </a:p>
          <a:p>
            <a:pPr>
              <a:defRPr/>
            </a:pPr>
            <a:r>
              <a:rPr lang="en-US" b="1"/>
              <a:t>Solution</a:t>
            </a:r>
            <a:r>
              <a:rPr lang="en-US"/>
              <a:t>: Assign a responsibility so that coupling remains low.</a:t>
            </a:r>
          </a:p>
          <a:p>
            <a:pPr>
              <a:defRPr/>
            </a:pPr>
            <a:endParaRPr lang="en-US"/>
          </a:p>
          <a:p>
            <a:pPr>
              <a:defRPr/>
            </a:pPr>
            <a:r>
              <a:rPr lang="en-US" b="1"/>
              <a:t>Problem: </a:t>
            </a:r>
            <a:r>
              <a:rPr lang="en-US"/>
              <a:t>How to support low dependency, low change impact, and increased reuse?</a:t>
            </a:r>
          </a:p>
          <a:p>
            <a:pPr>
              <a:defRPr/>
            </a:pPr>
            <a:r>
              <a:rPr lang="en-US"/>
              <a:t>Coupling is a measure of how strongly one element is connected to, has knowledge of, or</a:t>
            </a:r>
          </a:p>
          <a:p>
            <a:pPr>
              <a:defRPr/>
            </a:pPr>
            <a:r>
              <a:rPr lang="en-US"/>
              <a:t>relies on other elements. An element with low (or weak) coupling is not dependent on too</a:t>
            </a:r>
          </a:p>
          <a:p>
            <a:pPr>
              <a:defRPr/>
            </a:pPr>
            <a:r>
              <a:rPr lang="en-US"/>
              <a:t>many other elements.. These elements include classes, subsystems, systems, and so on.</a:t>
            </a:r>
          </a:p>
          <a:p>
            <a:pPr>
              <a:defRPr/>
            </a:pPr>
            <a:endParaRPr lang="en-US"/>
          </a:p>
          <a:p>
            <a:pPr>
              <a:defRPr/>
            </a:pPr>
            <a:r>
              <a:rPr lang="en-US"/>
              <a:t>A class with high (or strong) coupling relies on many other classes. Such classes may be</a:t>
            </a:r>
          </a:p>
          <a:p>
            <a:pPr>
              <a:defRPr/>
            </a:pPr>
            <a:r>
              <a:rPr lang="en-US"/>
              <a:t>undesirable; some suffer from the following problems:</a:t>
            </a:r>
          </a:p>
          <a:p>
            <a:pPr marL="171450" indent="-171450">
              <a:buFont typeface="Arial" pitchFamily="34" charset="0"/>
              <a:buChar char="•"/>
              <a:defRPr/>
            </a:pPr>
            <a:r>
              <a:rPr lang="en-US"/>
              <a:t>Changes in related classes force local changes.</a:t>
            </a:r>
          </a:p>
          <a:p>
            <a:pPr marL="171450" indent="-171450">
              <a:buFont typeface="Arial" pitchFamily="34" charset="0"/>
              <a:buChar char="•"/>
              <a:defRPr/>
            </a:pPr>
            <a:r>
              <a:rPr lang="en-US"/>
              <a:t>Harder to understand in isolation.</a:t>
            </a:r>
          </a:p>
          <a:p>
            <a:pPr marL="171450" indent="-171450">
              <a:buFont typeface="Arial" pitchFamily="34" charset="0"/>
              <a:buChar char="•"/>
              <a:defRPr/>
            </a:pPr>
            <a:r>
              <a:rPr lang="en-US"/>
              <a:t>Harder to reuse because its use requires the additional presence of the classes on which it is dependent.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059C9D26-D765-4EB3-AAEB-A0D45615C3A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5872D7-C8B3-45AB-B243-1A245A71FC4D}" type="slidenum">
              <a:rPr lang="en-US" altLang="en-US" sz="1300"/>
              <a:pPr>
                <a:spcBef>
                  <a:spcPct val="0"/>
                </a:spcBef>
              </a:pPr>
              <a:t>74</a:t>
            </a:fld>
            <a:endParaRPr lang="en-US" altLang="en-US" sz="1300"/>
          </a:p>
        </p:txBody>
      </p:sp>
      <p:sp>
        <p:nvSpPr>
          <p:cNvPr id="82947" name="Rectangle 2">
            <a:extLst>
              <a:ext uri="{FF2B5EF4-FFF2-40B4-BE49-F238E27FC236}">
                <a16:creationId xmlns:a16="http://schemas.microsoft.com/office/drawing/2014/main" id="{ED594AE4-3139-466C-97AF-2D02726B2D88}"/>
              </a:ext>
            </a:extLst>
          </p:cNvPr>
          <p:cNvSpPr>
            <a:spLocks noGrp="1" noRot="1" noChangeAspect="1" noChangeArrowheads="1" noTextEdit="1"/>
          </p:cNvSpPr>
          <p:nvPr>
            <p:ph type="sldImg"/>
          </p:nvPr>
        </p:nvSpPr>
        <p:spPr>
          <a:xfrm>
            <a:off x="457200" y="720725"/>
            <a:ext cx="6400800" cy="3600450"/>
          </a:xfrm>
          <a:ln/>
        </p:spPr>
      </p:sp>
      <p:sp>
        <p:nvSpPr>
          <p:cNvPr id="82948" name="Rectangle 3">
            <a:extLst>
              <a:ext uri="{FF2B5EF4-FFF2-40B4-BE49-F238E27FC236}">
                <a16:creationId xmlns:a16="http://schemas.microsoft.com/office/drawing/2014/main" id="{7BA239EA-48D4-4B2F-B989-AD51C346A0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918E3BD-51AB-41F3-909D-1ABD6D67BD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1C5218-CF4B-4114-9B48-21A3DFD27F72}" type="slidenum">
              <a:rPr lang="en-US" altLang="en-US" sz="1300"/>
              <a:pPr>
                <a:spcBef>
                  <a:spcPct val="0"/>
                </a:spcBef>
              </a:pPr>
              <a:t>75</a:t>
            </a:fld>
            <a:endParaRPr lang="en-US" altLang="en-US" sz="1300"/>
          </a:p>
        </p:txBody>
      </p:sp>
      <p:sp>
        <p:nvSpPr>
          <p:cNvPr id="84995" name="Rectangle 2">
            <a:extLst>
              <a:ext uri="{FF2B5EF4-FFF2-40B4-BE49-F238E27FC236}">
                <a16:creationId xmlns:a16="http://schemas.microsoft.com/office/drawing/2014/main" id="{3B76C0E1-7E2D-4620-91AA-9F773D919994}"/>
              </a:ext>
            </a:extLst>
          </p:cNvPr>
          <p:cNvSpPr>
            <a:spLocks noGrp="1" noRot="1" noChangeAspect="1" noChangeArrowheads="1" noTextEdit="1"/>
          </p:cNvSpPr>
          <p:nvPr>
            <p:ph type="sldImg"/>
          </p:nvPr>
        </p:nvSpPr>
        <p:spPr>
          <a:xfrm>
            <a:off x="457200" y="720725"/>
            <a:ext cx="6400800" cy="3600450"/>
          </a:xfrm>
          <a:ln/>
        </p:spPr>
      </p:sp>
      <p:sp>
        <p:nvSpPr>
          <p:cNvPr id="84996" name="Rectangle 3">
            <a:extLst>
              <a:ext uri="{FF2B5EF4-FFF2-40B4-BE49-F238E27FC236}">
                <a16:creationId xmlns:a16="http://schemas.microsoft.com/office/drawing/2014/main" id="{651710B5-4FB0-4558-B823-C4D9877853D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Consider the partial domain containing classes </a:t>
            </a:r>
            <a:r>
              <a:rPr lang="en-US" altLang="en-US" b="1">
                <a:latin typeface="Arial" panose="020B0604020202020204" pitchFamily="34" charset="0"/>
              </a:rPr>
              <a:t>Payment</a:t>
            </a:r>
            <a:r>
              <a:rPr lang="en-US" altLang="en-US">
                <a:latin typeface="Arial" panose="020B0604020202020204" pitchFamily="34" charset="0"/>
              </a:rPr>
              <a:t>, </a:t>
            </a:r>
            <a:r>
              <a:rPr lang="en-US" altLang="en-US" b="1">
                <a:latin typeface="Arial" panose="020B0604020202020204" pitchFamily="34" charset="0"/>
              </a:rPr>
              <a:t>Register </a:t>
            </a:r>
            <a:r>
              <a:rPr lang="en-US" altLang="en-US">
                <a:latin typeface="Arial" panose="020B0604020202020204" pitchFamily="34" charset="0"/>
              </a:rPr>
              <a:t>and </a:t>
            </a:r>
            <a:r>
              <a:rPr lang="en-US" altLang="en-US" b="1">
                <a:latin typeface="Arial" panose="020B0604020202020204" pitchFamily="34" charset="0"/>
              </a:rPr>
              <a:t>Sale </a:t>
            </a:r>
            <a:r>
              <a:rPr lang="en-US" altLang="en-US">
                <a:latin typeface="Arial" panose="020B0604020202020204" pitchFamily="34" charset="0"/>
              </a:rPr>
              <a:t>from the previous</a:t>
            </a:r>
          </a:p>
          <a:p>
            <a:r>
              <a:rPr lang="en-US" altLang="en-US">
                <a:latin typeface="Arial" panose="020B0604020202020204" pitchFamily="34" charset="0"/>
              </a:rPr>
              <a:t>example. Assume we have a need to create a Payment instance and associate it with the Sale. What</a:t>
            </a:r>
          </a:p>
          <a:p>
            <a:r>
              <a:rPr lang="en-US" altLang="en-US">
                <a:latin typeface="Arial" panose="020B0604020202020204" pitchFamily="34" charset="0"/>
              </a:rPr>
              <a:t>class should be responsible for this? Since a Register “records” a Payment in the real-world domain,</a:t>
            </a:r>
          </a:p>
          <a:p>
            <a:r>
              <a:rPr lang="en-US" altLang="en-US">
                <a:latin typeface="Arial" panose="020B0604020202020204" pitchFamily="34" charset="0"/>
              </a:rPr>
              <a:t>the Creator pattern suggests Register as a candidate for creating the Payment. The Register instance</a:t>
            </a:r>
          </a:p>
          <a:p>
            <a:r>
              <a:rPr lang="en-US" altLang="en-US">
                <a:latin typeface="Arial" panose="020B0604020202020204" pitchFamily="34" charset="0"/>
              </a:rPr>
              <a:t>could then send an </a:t>
            </a:r>
            <a:r>
              <a:rPr lang="en-US" altLang="en-US" i="1">
                <a:latin typeface="Arial" panose="020B0604020202020204" pitchFamily="34" charset="0"/>
              </a:rPr>
              <a:t>addPayment </a:t>
            </a:r>
            <a:r>
              <a:rPr lang="en-US" altLang="en-US">
                <a:latin typeface="Arial" panose="020B0604020202020204" pitchFamily="34" charset="0"/>
              </a:rPr>
              <a:t>message to the Sale, passing along the new Payment as a parameter.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3A531C13-D062-48FF-B450-BC09563F2C4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4E0A62-8FCD-481F-A2BD-91837F8CB4F8}" type="slidenum">
              <a:rPr lang="en-US" altLang="en-US" sz="1300"/>
              <a:pPr>
                <a:spcBef>
                  <a:spcPct val="0"/>
                </a:spcBef>
              </a:pPr>
              <a:t>76</a:t>
            </a:fld>
            <a:endParaRPr lang="en-US" altLang="en-US" sz="1300"/>
          </a:p>
        </p:txBody>
      </p:sp>
      <p:sp>
        <p:nvSpPr>
          <p:cNvPr id="87043" name="Rectangle 2">
            <a:extLst>
              <a:ext uri="{FF2B5EF4-FFF2-40B4-BE49-F238E27FC236}">
                <a16:creationId xmlns:a16="http://schemas.microsoft.com/office/drawing/2014/main" id="{E6B216B2-EEAA-4A0D-BA05-8F823FDC065D}"/>
              </a:ext>
            </a:extLst>
          </p:cNvPr>
          <p:cNvSpPr>
            <a:spLocks noGrp="1" noRot="1" noChangeAspect="1" noChangeArrowheads="1" noTextEdit="1"/>
          </p:cNvSpPr>
          <p:nvPr>
            <p:ph type="sldImg"/>
          </p:nvPr>
        </p:nvSpPr>
        <p:spPr>
          <a:xfrm>
            <a:off x="457200" y="720725"/>
            <a:ext cx="6400800" cy="3600450"/>
          </a:xfrm>
          <a:ln/>
        </p:spPr>
      </p:sp>
      <p:sp>
        <p:nvSpPr>
          <p:cNvPr id="87044" name="Rectangle 3">
            <a:extLst>
              <a:ext uri="{FF2B5EF4-FFF2-40B4-BE49-F238E27FC236}">
                <a16:creationId xmlns:a16="http://schemas.microsoft.com/office/drawing/2014/main" id="{E5CB7074-7205-4682-AB79-7E55F7C76B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 possible partial interaction diagram reflecting this is shown here.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This assignment of responsibilities couples the Register class to knowledge of the Payment class.</a:t>
            </a:r>
          </a:p>
          <a:p>
            <a:pPr eaLnBrk="1" hangingPunct="1"/>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B57C2CAE-0766-44E1-AFD9-D7222E4660B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5230AC-F439-4364-9EBF-BF03982F6AA4}" type="slidenum">
              <a:rPr lang="en-US" altLang="en-US" sz="1300"/>
              <a:pPr>
                <a:spcBef>
                  <a:spcPct val="0"/>
                </a:spcBef>
              </a:pPr>
              <a:t>77</a:t>
            </a:fld>
            <a:endParaRPr lang="en-US" altLang="en-US" sz="1300"/>
          </a:p>
        </p:txBody>
      </p:sp>
      <p:sp>
        <p:nvSpPr>
          <p:cNvPr id="89091" name="Rectangle 2">
            <a:extLst>
              <a:ext uri="{FF2B5EF4-FFF2-40B4-BE49-F238E27FC236}">
                <a16:creationId xmlns:a16="http://schemas.microsoft.com/office/drawing/2014/main" id="{C97EE705-E43C-494F-88A5-BBD03F494DAB}"/>
              </a:ext>
            </a:extLst>
          </p:cNvPr>
          <p:cNvSpPr>
            <a:spLocks noGrp="1" noRot="1" noChangeAspect="1" noChangeArrowheads="1" noTextEdit="1"/>
          </p:cNvSpPr>
          <p:nvPr>
            <p:ph type="sldImg"/>
          </p:nvPr>
        </p:nvSpPr>
        <p:spPr>
          <a:xfrm>
            <a:off x="457200" y="720725"/>
            <a:ext cx="6400800" cy="3600450"/>
          </a:xfrm>
          <a:ln/>
        </p:spPr>
      </p:sp>
      <p:sp>
        <p:nvSpPr>
          <p:cNvPr id="89092" name="Rectangle 3">
            <a:extLst>
              <a:ext uri="{FF2B5EF4-FFF2-40B4-BE49-F238E27FC236}">
                <a16:creationId xmlns:a16="http://schemas.microsoft.com/office/drawing/2014/main" id="{93DF2D3A-A312-4A8D-817C-48F140DDCE8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An alternative solution to creating the Payment and associating it with the Sale is shown here.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9C7E26E2-4C13-4DFE-83D6-D3F0D407573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243318C-2C56-4D43-9059-18096F216C90}" type="slidenum">
              <a:rPr lang="en-US" altLang="en-US" sz="1300"/>
              <a:pPr>
                <a:spcBef>
                  <a:spcPct val="0"/>
                </a:spcBef>
              </a:pPr>
              <a:t>78</a:t>
            </a:fld>
            <a:endParaRPr lang="en-US" altLang="en-US" sz="1300"/>
          </a:p>
        </p:txBody>
      </p:sp>
      <p:sp>
        <p:nvSpPr>
          <p:cNvPr id="91139" name="Rectangle 2">
            <a:extLst>
              <a:ext uri="{FF2B5EF4-FFF2-40B4-BE49-F238E27FC236}">
                <a16:creationId xmlns:a16="http://schemas.microsoft.com/office/drawing/2014/main" id="{650E7A6C-418E-4505-8FCE-33A3BA0A44F9}"/>
              </a:ext>
            </a:extLst>
          </p:cNvPr>
          <p:cNvSpPr>
            <a:spLocks noGrp="1" noRot="1" noChangeAspect="1" noChangeArrowheads="1" noTextEdit="1"/>
          </p:cNvSpPr>
          <p:nvPr>
            <p:ph type="sldImg"/>
          </p:nvPr>
        </p:nvSpPr>
        <p:spPr>
          <a:xfrm>
            <a:off x="457200" y="720725"/>
            <a:ext cx="6400800" cy="3600450"/>
          </a:xfrm>
          <a:ln/>
        </p:spPr>
      </p:sp>
      <p:sp>
        <p:nvSpPr>
          <p:cNvPr id="91140" name="Rectangle 3">
            <a:extLst>
              <a:ext uri="{FF2B5EF4-FFF2-40B4-BE49-F238E27FC236}">
                <a16:creationId xmlns:a16="http://schemas.microsoft.com/office/drawing/2014/main" id="{7FAC041D-25A6-4937-949F-1EB95D47721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both cases we will assume the Sale must eventually be coupled to knowledge of a Payment,</a:t>
            </a:r>
          </a:p>
          <a:p>
            <a:r>
              <a:rPr lang="en-US" altLang="en-US">
                <a:latin typeface="Arial" panose="020B0604020202020204" pitchFamily="34" charset="0"/>
              </a:rPr>
              <a:t>Design 1, in which the Register creates the Payment, adds coupling of Register to Payment, while</a:t>
            </a:r>
          </a:p>
          <a:p>
            <a:r>
              <a:rPr lang="en-US" altLang="en-US">
                <a:latin typeface="Arial" panose="020B0604020202020204" pitchFamily="34" charset="0"/>
              </a:rPr>
              <a:t>Design 2, in which the Sale does the creation of a Payment, does not increase the coupling. Purely</a:t>
            </a:r>
          </a:p>
          <a:p>
            <a:r>
              <a:rPr lang="en-US" altLang="en-US">
                <a:latin typeface="Arial" panose="020B0604020202020204" pitchFamily="34" charset="0"/>
              </a:rPr>
              <a:t>from the point of view of coupling, Design 2 is preferable because overall lower coupling is</a:t>
            </a:r>
          </a:p>
          <a:p>
            <a:r>
              <a:rPr lang="en-US" altLang="en-US">
                <a:latin typeface="Arial" panose="020B0604020202020204" pitchFamily="34" charset="0"/>
              </a:rPr>
              <a:t>maintained. This an example where two patterns - Low Coupling and Creator - may suggest different</a:t>
            </a:r>
          </a:p>
          <a:p>
            <a:r>
              <a:rPr lang="en-US" altLang="en-US">
                <a:latin typeface="Arial" panose="020B0604020202020204" pitchFamily="34" charset="0"/>
              </a:rPr>
              <a:t>solutions.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1444A9BC-1187-41B1-B437-C0920B9F253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9D91C72-FBD3-4C60-9DC0-F7909C85037C}" type="slidenum">
              <a:rPr lang="en-US" altLang="en-US" sz="1300"/>
              <a:pPr>
                <a:spcBef>
                  <a:spcPct val="0"/>
                </a:spcBef>
              </a:pPr>
              <a:t>79</a:t>
            </a:fld>
            <a:endParaRPr lang="en-US" altLang="en-US" sz="1300"/>
          </a:p>
        </p:txBody>
      </p:sp>
      <p:sp>
        <p:nvSpPr>
          <p:cNvPr id="93187" name="Rectangle 2">
            <a:extLst>
              <a:ext uri="{FF2B5EF4-FFF2-40B4-BE49-F238E27FC236}">
                <a16:creationId xmlns:a16="http://schemas.microsoft.com/office/drawing/2014/main" id="{03C64AD9-0BFE-405C-A256-C488DC76F3F0}"/>
              </a:ext>
            </a:extLst>
          </p:cNvPr>
          <p:cNvSpPr>
            <a:spLocks noGrp="1" noRot="1" noChangeAspect="1" noChangeArrowheads="1" noTextEdit="1"/>
          </p:cNvSpPr>
          <p:nvPr>
            <p:ph type="sldImg"/>
          </p:nvPr>
        </p:nvSpPr>
        <p:spPr>
          <a:xfrm>
            <a:off x="457200" y="720725"/>
            <a:ext cx="6400800" cy="3600450"/>
          </a:xfrm>
          <a:ln/>
        </p:spPr>
      </p:sp>
      <p:sp>
        <p:nvSpPr>
          <p:cNvPr id="93188" name="Rectangle 3">
            <a:extLst>
              <a:ext uri="{FF2B5EF4-FFF2-40B4-BE49-F238E27FC236}">
                <a16:creationId xmlns:a16="http://schemas.microsoft.com/office/drawing/2014/main" id="{145D1AB2-92CE-4DEC-A499-36BB8C4FC00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96012AC-171A-45CC-BF0F-9B4B2A7599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C5D9724-F991-4CBB-AB2F-A9F7660B1D78}" type="slidenum">
              <a:rPr lang="en-US" altLang="en-US" sz="1300"/>
              <a:pPr>
                <a:spcBef>
                  <a:spcPct val="0"/>
                </a:spcBef>
              </a:pPr>
              <a:t>80</a:t>
            </a:fld>
            <a:endParaRPr lang="en-US" altLang="en-US" sz="1300"/>
          </a:p>
        </p:txBody>
      </p:sp>
      <p:sp>
        <p:nvSpPr>
          <p:cNvPr id="95235" name="Rectangle 2">
            <a:extLst>
              <a:ext uri="{FF2B5EF4-FFF2-40B4-BE49-F238E27FC236}">
                <a16:creationId xmlns:a16="http://schemas.microsoft.com/office/drawing/2014/main" id="{136D588E-F1F0-405B-AA6E-1DDEAA6D7B3F}"/>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0ADA113-7887-4321-BB4C-6552D63A8120}"/>
              </a:ext>
            </a:extLst>
          </p:cNvPr>
          <p:cNvSpPr>
            <a:spLocks noGrp="1" noChangeArrowheads="1"/>
          </p:cNvSpPr>
          <p:nvPr>
            <p:ph type="body" idx="1"/>
          </p:nvPr>
        </p:nvSpPr>
        <p:spPr/>
        <p:txBody>
          <a:bodyPr/>
          <a:lstStyle/>
          <a:p>
            <a:pPr>
              <a:defRPr/>
            </a:pPr>
            <a:r>
              <a:rPr lang="en-US" b="1"/>
              <a:t>5.1.3.3.Contraindication</a:t>
            </a:r>
          </a:p>
          <a:p>
            <a:pPr>
              <a:defRPr/>
            </a:pPr>
            <a:r>
              <a:rPr lang="en-US"/>
              <a:t>High coupling to stable elements and to pervasive elements is seldom a problem, For example, a Java</a:t>
            </a:r>
          </a:p>
          <a:p>
            <a:pPr>
              <a:defRPr/>
            </a:pPr>
            <a:r>
              <a:rPr lang="en-US"/>
              <a:t>J2EE application can safely couple itself to the Java libraries (</a:t>
            </a:r>
            <a:r>
              <a:rPr lang="en-US" err="1"/>
              <a:t>java.util</a:t>
            </a:r>
            <a:r>
              <a:rPr lang="en-US"/>
              <a:t>, and so on), because they are</a:t>
            </a:r>
          </a:p>
          <a:p>
            <a:pPr>
              <a:defRPr/>
            </a:pPr>
            <a:r>
              <a:rPr lang="en-US"/>
              <a:t>stable and widespread.</a:t>
            </a:r>
          </a:p>
          <a:p>
            <a:pPr>
              <a:defRPr/>
            </a:pPr>
            <a:r>
              <a:rPr lang="en-US" b="1"/>
              <a:t>5.1.3.4.Benefits</a:t>
            </a:r>
          </a:p>
          <a:p>
            <a:pPr marL="171450" indent="-171450">
              <a:buFont typeface="Arial" pitchFamily="34" charset="0"/>
              <a:buChar char="•"/>
              <a:defRPr/>
            </a:pPr>
            <a:r>
              <a:rPr lang="en-US"/>
              <a:t>not affected by changes in other components</a:t>
            </a:r>
          </a:p>
          <a:p>
            <a:pPr marL="171450" indent="-171450">
              <a:buFont typeface="Arial" pitchFamily="34" charset="0"/>
              <a:buChar char="•"/>
              <a:defRPr/>
            </a:pPr>
            <a:r>
              <a:rPr lang="en-US"/>
              <a:t>simple to understand in isolation</a:t>
            </a:r>
          </a:p>
          <a:p>
            <a:pPr marL="171450" indent="-171450">
              <a:buFont typeface="Arial" pitchFamily="34" charset="0"/>
              <a:buChar char="•"/>
              <a:defRPr/>
            </a:pPr>
            <a:r>
              <a:rPr lang="en-US"/>
              <a:t>convenient to reuse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198C172-67E8-4A38-B35A-ACFFCB07B94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6743D70-8D88-42CC-A730-731186B2A6E8}" type="slidenum">
              <a:rPr lang="en-US" altLang="en-US" sz="1300"/>
              <a:pPr>
                <a:spcBef>
                  <a:spcPct val="0"/>
                </a:spcBef>
              </a:pPr>
              <a:t>81</a:t>
            </a:fld>
            <a:endParaRPr lang="en-US" altLang="en-US" sz="1300"/>
          </a:p>
        </p:txBody>
      </p:sp>
      <p:sp>
        <p:nvSpPr>
          <p:cNvPr id="97283" name="Rectangle 2">
            <a:extLst>
              <a:ext uri="{FF2B5EF4-FFF2-40B4-BE49-F238E27FC236}">
                <a16:creationId xmlns:a16="http://schemas.microsoft.com/office/drawing/2014/main" id="{886EAA05-5595-4413-A313-ED1491DD2DB7}"/>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18767547-389F-43DF-A2BF-E36031BDF09C}"/>
              </a:ext>
            </a:extLst>
          </p:cNvPr>
          <p:cNvSpPr>
            <a:spLocks noGrp="1" noChangeArrowheads="1"/>
          </p:cNvSpPr>
          <p:nvPr>
            <p:ph type="body" idx="1"/>
          </p:nvPr>
        </p:nvSpPr>
        <p:spPr/>
        <p:txBody>
          <a:bodyPr/>
          <a:lstStyle/>
          <a:p>
            <a:pPr>
              <a:defRPr/>
            </a:pPr>
            <a:r>
              <a:rPr lang="en-US"/>
              <a:t>Systems receive external input events, typically involving a GUI operated by a person. Other</a:t>
            </a:r>
          </a:p>
          <a:p>
            <a:pPr>
              <a:defRPr/>
            </a:pPr>
            <a:r>
              <a:rPr lang="en-US"/>
              <a:t>mediums of input include external messages such as in a call processing telecommunications switch,</a:t>
            </a:r>
          </a:p>
          <a:p>
            <a:pPr>
              <a:defRPr/>
            </a:pPr>
            <a:r>
              <a:rPr lang="en-US"/>
              <a:t>or signals from sensors such as in process control systems.</a:t>
            </a:r>
          </a:p>
          <a:p>
            <a:pPr>
              <a:defRPr/>
            </a:pPr>
            <a:endParaRPr lang="en-US"/>
          </a:p>
          <a:p>
            <a:pPr>
              <a:defRPr/>
            </a:pPr>
            <a:r>
              <a:rPr lang="en-US"/>
              <a:t>In all cases, if an object design is used, some handler for these events must be chosen. The Controller</a:t>
            </a:r>
          </a:p>
          <a:p>
            <a:pPr>
              <a:defRPr/>
            </a:pPr>
            <a:r>
              <a:rPr lang="en-US"/>
              <a:t>pattern provides guidance for generally accepted, suitable choices. The controller is a kind of facade</a:t>
            </a:r>
          </a:p>
          <a:p>
            <a:pPr>
              <a:defRPr/>
            </a:pPr>
            <a:r>
              <a:rPr lang="en-US"/>
              <a:t>into the domain layer from the interface layer. Normally, a controller should delegate to other objects</a:t>
            </a:r>
          </a:p>
          <a:p>
            <a:pPr>
              <a:defRPr/>
            </a:pPr>
            <a:r>
              <a:rPr lang="en-US"/>
              <a:t>the work that needs to be done; it coordinates or controls the activity. It does not do much work</a:t>
            </a:r>
          </a:p>
          <a:p>
            <a:pPr>
              <a:defRPr/>
            </a:pPr>
            <a:endParaRPr lang="en-US"/>
          </a:p>
          <a:p>
            <a:pPr>
              <a:defRPr/>
            </a:pPr>
            <a:r>
              <a:rPr lang="en-US"/>
              <a:t>The first category of controller is a facade controller representing the overall system, device, or a</a:t>
            </a:r>
          </a:p>
          <a:p>
            <a:pPr>
              <a:defRPr/>
            </a:pPr>
            <a:r>
              <a:rPr lang="en-US"/>
              <a:t>subsystem. The idea is to choose some class </a:t>
            </a:r>
            <a:r>
              <a:rPr lang="en-US" err="1"/>
              <a:t>na</a:t>
            </a:r>
            <a:r>
              <a:rPr lang="en-US"/>
              <a:t> me that suggests a cover, or facade, over the other</a:t>
            </a:r>
          </a:p>
          <a:p>
            <a:pPr>
              <a:defRPr/>
            </a:pPr>
            <a:r>
              <a:rPr lang="en-US"/>
              <a:t>layers of the application, and that provides the main point of service calls from the UI layer down to</a:t>
            </a:r>
          </a:p>
          <a:p>
            <a:pPr>
              <a:defRPr/>
            </a:pPr>
            <a:r>
              <a:rPr lang="en-US"/>
              <a:t>other layers. It could be an abstraction of the overall physical unit, a class representing the entire</a:t>
            </a:r>
          </a:p>
          <a:p>
            <a:pPr>
              <a:defRPr/>
            </a:pPr>
            <a:r>
              <a:rPr lang="en-US"/>
              <a:t>software system, a sub system or any other concept that the designer chooses to represent the overall</a:t>
            </a:r>
          </a:p>
          <a:p>
            <a:pPr>
              <a:defRPr/>
            </a:pPr>
            <a:r>
              <a:rPr lang="en-US"/>
              <a:t>system.</a:t>
            </a:r>
          </a:p>
          <a:p>
            <a:pPr>
              <a:defRPr/>
            </a:pPr>
            <a:endParaRPr lang="en-US"/>
          </a:p>
          <a:p>
            <a:pPr>
              <a:defRPr/>
            </a:pPr>
            <a:r>
              <a:rPr lang="en-US"/>
              <a:t>If a use-case controller is chosen, then there is a different controller for each use case. Note that this</a:t>
            </a:r>
          </a:p>
          <a:p>
            <a:pPr>
              <a:defRPr/>
            </a:pPr>
            <a:r>
              <a:rPr lang="en-US"/>
              <a:t>is not a domain object; it is an artificial </a:t>
            </a:r>
            <a:r>
              <a:rPr lang="en-US" err="1"/>
              <a:t>construc</a:t>
            </a:r>
            <a:r>
              <a:rPr lang="en-US"/>
              <a:t> t to support the system (a Pure Fabrication in terms</a:t>
            </a:r>
          </a:p>
          <a:p>
            <a:pPr>
              <a:defRPr/>
            </a:pPr>
            <a:r>
              <a:rPr lang="en-US"/>
              <a:t>of the GRASP patterns). For example, if an application contains use cases such as Process Sale and</a:t>
            </a:r>
          </a:p>
          <a:p>
            <a:pPr>
              <a:defRPr/>
            </a:pPr>
            <a:r>
              <a:rPr lang="en-US"/>
              <a:t>Handle Returns, then there maybe a </a:t>
            </a:r>
            <a:r>
              <a:rPr lang="en-US" i="1" err="1"/>
              <a:t>ProcessSaleHandler</a:t>
            </a:r>
            <a:r>
              <a:rPr lang="en-US" i="1"/>
              <a:t> </a:t>
            </a:r>
            <a:r>
              <a:rPr lang="en-US"/>
              <a:t>class and so forth. The use case controller</a:t>
            </a:r>
          </a:p>
          <a:p>
            <a:pPr>
              <a:defRPr/>
            </a:pPr>
            <a:r>
              <a:rPr lang="en-US"/>
              <a:t>is an alternative to consider when placing the responsibilities in a facade controller leads to designs</a:t>
            </a:r>
          </a:p>
          <a:p>
            <a:pPr>
              <a:defRPr/>
            </a:pPr>
            <a:r>
              <a:rPr lang="en-US"/>
              <a:t>with low cohesion or high coupling, typically when the facade controller is becoming ‘bloated’ with</a:t>
            </a:r>
          </a:p>
          <a:p>
            <a:pPr>
              <a:defRPr/>
            </a:pPr>
            <a:r>
              <a:rPr lang="en-US"/>
              <a:t>excessive responsibilities. A use-case controller is a good choice when there are many system events</a:t>
            </a:r>
          </a:p>
          <a:p>
            <a:pPr>
              <a:defRPr/>
            </a:pPr>
            <a:r>
              <a:rPr lang="en-US"/>
              <a:t>across different processes; it factors their handling into manageable separate classes, and also</a:t>
            </a:r>
          </a:p>
          <a:p>
            <a:pPr>
              <a:defRPr/>
            </a:pPr>
            <a:r>
              <a:rPr lang="en-US"/>
              <a:t>provides a basis for knowing and reasoning about the state of the current scenario in progress.</a:t>
            </a:r>
          </a:p>
          <a:p>
            <a:pPr>
              <a:defRPr/>
            </a:pPr>
            <a:endParaRPr lang="en-US"/>
          </a:p>
          <a:p>
            <a:pPr>
              <a:defRPr/>
            </a:pPr>
            <a:r>
              <a:rPr lang="en-US" b="1"/>
              <a:t>Solution</a:t>
            </a:r>
            <a:r>
              <a:rPr lang="en-US"/>
              <a:t>: Assign the responsibility for receiving or handling a system event message to a class</a:t>
            </a:r>
          </a:p>
          <a:p>
            <a:pPr>
              <a:defRPr/>
            </a:pPr>
            <a:r>
              <a:rPr lang="en-US"/>
              <a:t>representing one of the following choices:</a:t>
            </a:r>
          </a:p>
          <a:p>
            <a:pPr marL="171450" indent="-171450">
              <a:buFont typeface="Arial" pitchFamily="34" charset="0"/>
              <a:buChar char="•"/>
              <a:defRPr/>
            </a:pPr>
            <a:r>
              <a:rPr lang="en-US"/>
              <a:t>Represents the overall system, device, or subsystem (</a:t>
            </a:r>
            <a:r>
              <a:rPr lang="en-US" b="1"/>
              <a:t>facade controller</a:t>
            </a:r>
            <a:r>
              <a:rPr lang="en-US"/>
              <a:t>).</a:t>
            </a:r>
          </a:p>
          <a:p>
            <a:pPr marL="171450" indent="-171450">
              <a:buFont typeface="Arial" pitchFamily="34" charset="0"/>
              <a:buChar char="•"/>
              <a:defRPr/>
            </a:pPr>
            <a:r>
              <a:rPr lang="en-US"/>
              <a:t>Represents a use case scenario within which the system event occurs, often named &lt;</a:t>
            </a:r>
            <a:r>
              <a:rPr lang="en-US" err="1"/>
              <a:t>UseCaseName</a:t>
            </a:r>
            <a:r>
              <a:rPr lang="en-US"/>
              <a:t>&gt;Handler, &lt;</a:t>
            </a:r>
            <a:r>
              <a:rPr lang="en-US" err="1"/>
              <a:t>UseCaseName</a:t>
            </a:r>
            <a:r>
              <a:rPr lang="en-US"/>
              <a:t>&gt;Coordinator, or &lt;</a:t>
            </a:r>
            <a:r>
              <a:rPr lang="en-US" err="1"/>
              <a:t>UseCaseName</a:t>
            </a:r>
            <a:r>
              <a:rPr lang="en-US"/>
              <a:t>&gt;Session (</a:t>
            </a:r>
            <a:r>
              <a:rPr lang="en-US" b="1"/>
              <a:t>use -case or session controller</a:t>
            </a:r>
            <a:r>
              <a:rPr lang="en-US"/>
              <a:t>).</a:t>
            </a:r>
          </a:p>
          <a:p>
            <a:pPr marL="628650" lvl="1" indent="-171450">
              <a:buFont typeface="Arial" pitchFamily="34" charset="0"/>
              <a:buChar char="•"/>
              <a:defRPr/>
            </a:pPr>
            <a:r>
              <a:rPr lang="en-US"/>
              <a:t>Use the same controller class for all system events in the same use case scenario.</a:t>
            </a:r>
          </a:p>
          <a:p>
            <a:pPr marL="628650" lvl="1" indent="-171450">
              <a:buFont typeface="Arial" pitchFamily="34" charset="0"/>
              <a:buChar char="•"/>
              <a:defRPr/>
            </a:pPr>
            <a:r>
              <a:rPr lang="en-US"/>
              <a:t>Informally, a session is an instance of a conversation with an actor. Sessions can be of any length, but are often organized in terms of use cases (use case sessions).</a:t>
            </a:r>
          </a:p>
          <a:p>
            <a:pPr>
              <a:defRPr/>
            </a:pPr>
            <a:endParaRPr lang="en-US"/>
          </a:p>
          <a:p>
            <a:pPr>
              <a:defRPr/>
            </a:pPr>
            <a:r>
              <a:rPr lang="en-US" b="1"/>
              <a:t>Problem: </a:t>
            </a:r>
            <a:r>
              <a:rPr lang="en-US"/>
              <a:t>Who should be responsible for handling an input system event?</a:t>
            </a:r>
          </a:p>
          <a:p>
            <a:pPr>
              <a:defRPr/>
            </a:pPr>
            <a:r>
              <a:rPr lang="en-US"/>
              <a:t>An input </a:t>
            </a:r>
            <a:r>
              <a:rPr lang="en-US" b="1"/>
              <a:t>system event </a:t>
            </a:r>
            <a:r>
              <a:rPr lang="en-US"/>
              <a:t>is an event generated by an external actor. They are associated</a:t>
            </a:r>
          </a:p>
          <a:p>
            <a:pPr>
              <a:defRPr/>
            </a:pPr>
            <a:r>
              <a:rPr lang="en-US"/>
              <a:t>with </a:t>
            </a:r>
            <a:r>
              <a:rPr lang="en-US" b="1"/>
              <a:t>system operations </a:t>
            </a:r>
            <a:r>
              <a:rPr lang="en-US"/>
              <a:t>- operations of the system in response to system events, just as</a:t>
            </a:r>
          </a:p>
          <a:p>
            <a:pPr>
              <a:defRPr/>
            </a:pPr>
            <a:r>
              <a:rPr lang="en-US"/>
              <a:t>messages and methods are related.</a:t>
            </a:r>
          </a:p>
          <a:p>
            <a:pPr>
              <a:defRPr/>
            </a:pPr>
            <a:endParaRPr lang="en-US"/>
          </a:p>
          <a:p>
            <a:pPr>
              <a:defRPr/>
            </a:pPr>
            <a:r>
              <a:rPr lang="en-US"/>
              <a:t>For example, when a cashier using a POS terminal presses the “End Sale” button, he is</a:t>
            </a:r>
          </a:p>
          <a:p>
            <a:pPr>
              <a:defRPr/>
            </a:pPr>
            <a:r>
              <a:rPr lang="en-US"/>
              <a:t>generating a system event indicating “the sale has ended.” Similarly, when a writer using</a:t>
            </a:r>
          </a:p>
          <a:p>
            <a:pPr>
              <a:defRPr/>
            </a:pPr>
            <a:r>
              <a:rPr lang="en-US"/>
              <a:t>a word processor presses the “spell check” button, he is generating a system event</a:t>
            </a:r>
          </a:p>
          <a:p>
            <a:pPr>
              <a:defRPr/>
            </a:pPr>
            <a:r>
              <a:rPr lang="en-US"/>
              <a:t>indicating “perform a spell check.”</a:t>
            </a:r>
          </a:p>
          <a:p>
            <a:pPr>
              <a:defRPr/>
            </a:pPr>
            <a:endParaRPr lang="en-US"/>
          </a:p>
          <a:p>
            <a:pPr>
              <a:defRPr/>
            </a:pPr>
            <a:r>
              <a:rPr lang="en-US"/>
              <a:t>A Controller is a non-user interface object responsible for receiving or handling a system</a:t>
            </a:r>
          </a:p>
          <a:p>
            <a:pPr>
              <a:defRPr/>
            </a:pPr>
            <a:r>
              <a:rPr lang="en-US"/>
              <a:t>event. A Controller defines the method for the system operation.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ABA1FF2-911E-48F9-A314-6A66A15034F5}"/>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AB0F8F4B-E2E9-4B67-A03F-477E6FDBA347}" type="slidenum">
              <a:rPr lang="en-US" altLang="en-US" sz="1000"/>
              <a:pPr/>
              <a:t>10</a:t>
            </a:fld>
            <a:endParaRPr lang="en-US" altLang="en-US" sz="1000"/>
          </a:p>
        </p:txBody>
      </p:sp>
      <p:sp>
        <p:nvSpPr>
          <p:cNvPr id="21507" name="Rectangle 2">
            <a:extLst>
              <a:ext uri="{FF2B5EF4-FFF2-40B4-BE49-F238E27FC236}">
                <a16:creationId xmlns:a16="http://schemas.microsoft.com/office/drawing/2014/main" id="{0B5967CD-6A6E-4AC8-9910-99CEB024343D}"/>
              </a:ext>
            </a:extLst>
          </p:cNvPr>
          <p:cNvSpPr>
            <a:spLocks noGrp="1" noRot="1" noChangeAspect="1" noChangeArrowheads="1" noTextEdit="1"/>
          </p:cNvSpPr>
          <p:nvPr>
            <p:ph type="sldImg"/>
          </p:nvPr>
        </p:nvSpPr>
        <p:spPr>
          <a:xfrm>
            <a:off x="468313" y="723900"/>
            <a:ext cx="6367462" cy="3582988"/>
          </a:xfrm>
          <a:ln/>
        </p:spPr>
      </p:sp>
      <p:sp>
        <p:nvSpPr>
          <p:cNvPr id="21508" name="Rectangle 3">
            <a:extLst>
              <a:ext uri="{FF2B5EF4-FFF2-40B4-BE49-F238E27FC236}">
                <a16:creationId xmlns:a16="http://schemas.microsoft.com/office/drawing/2014/main" id="{ECAB63E9-6FA6-4E51-B5E4-C4651196E29F}"/>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DC3302C-6ED6-4B11-88FD-7C70B6DFDCE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D03B564-ECFE-4068-B052-ADEF38293D46}" type="slidenum">
              <a:rPr lang="en-US" altLang="en-US" sz="1300"/>
              <a:pPr>
                <a:spcBef>
                  <a:spcPct val="0"/>
                </a:spcBef>
              </a:pPr>
              <a:t>82</a:t>
            </a:fld>
            <a:endParaRPr lang="en-US" altLang="en-US" sz="1300"/>
          </a:p>
        </p:txBody>
      </p:sp>
      <p:sp>
        <p:nvSpPr>
          <p:cNvPr id="99331" name="Rectangle 2">
            <a:extLst>
              <a:ext uri="{FF2B5EF4-FFF2-40B4-BE49-F238E27FC236}">
                <a16:creationId xmlns:a16="http://schemas.microsoft.com/office/drawing/2014/main" id="{C64B25C4-C141-462E-BD09-6FF8BACB4FD0}"/>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5C8F508-2750-4CDA-94BC-3E784538ECB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C76C7B50-CFA7-4FB0-AA1E-C494973138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79C412E-0C13-433F-966A-EB1405597D1B}" type="slidenum">
              <a:rPr lang="en-US" altLang="en-US" sz="1300"/>
              <a:pPr>
                <a:spcBef>
                  <a:spcPct val="0"/>
                </a:spcBef>
              </a:pPr>
              <a:t>83</a:t>
            </a:fld>
            <a:endParaRPr lang="en-US" altLang="en-US" sz="1300"/>
          </a:p>
        </p:txBody>
      </p:sp>
      <p:sp>
        <p:nvSpPr>
          <p:cNvPr id="101379" name="Rectangle 2">
            <a:extLst>
              <a:ext uri="{FF2B5EF4-FFF2-40B4-BE49-F238E27FC236}">
                <a16:creationId xmlns:a16="http://schemas.microsoft.com/office/drawing/2014/main" id="{3B423BB2-A9D4-44B9-AB91-142A0C99CB18}"/>
              </a:ext>
            </a:extLst>
          </p:cNvPr>
          <p:cNvSpPr>
            <a:spLocks noGrp="1" noRot="1" noChangeAspect="1" noChangeArrowheads="1" noTextEdit="1"/>
          </p:cNvSpPr>
          <p:nvPr>
            <p:ph type="sldImg"/>
          </p:nvPr>
        </p:nvSpPr>
        <p:spPr>
          <a:xfrm>
            <a:off x="457200" y="720725"/>
            <a:ext cx="6400800" cy="3600450"/>
          </a:xfrm>
          <a:ln/>
        </p:spPr>
      </p:sp>
      <p:sp>
        <p:nvSpPr>
          <p:cNvPr id="101380" name="Rectangle 3">
            <a:extLst>
              <a:ext uri="{FF2B5EF4-FFF2-40B4-BE49-F238E27FC236}">
                <a16:creationId xmlns:a16="http://schemas.microsoft.com/office/drawing/2014/main" id="{DE90335D-FDC4-47A2-BC57-C7BD7F655D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Consider an application, where several system operations are there e.g. enterItem(), maleNewSale,</a:t>
            </a:r>
          </a:p>
          <a:p>
            <a:r>
              <a:rPr lang="en-US" altLang="en-US">
                <a:latin typeface="Arial" panose="020B0604020202020204" pitchFamily="34" charset="0"/>
              </a:rPr>
              <a:t>makePayment(), endSale() etc. During analysis, system operations may he assigned to the class</a:t>
            </a:r>
          </a:p>
          <a:p>
            <a:r>
              <a:rPr lang="en-US" altLang="en-US">
                <a:latin typeface="Arial" panose="020B0604020202020204" pitchFamily="34" charset="0"/>
              </a:rPr>
              <a:t>System, to indicate they are system operations. However, this does not mean that a soft ware class</a:t>
            </a:r>
          </a:p>
          <a:p>
            <a:r>
              <a:rPr lang="en-US" altLang="en-US">
                <a:latin typeface="Arial" panose="020B0604020202020204" pitchFamily="34" charset="0"/>
              </a:rPr>
              <a:t>named System fulfills them during design. Rather, during design, a Controller class is assigned the</a:t>
            </a:r>
          </a:p>
          <a:p>
            <a:r>
              <a:rPr lang="en-US" altLang="en-US">
                <a:latin typeface="Arial" panose="020B0604020202020204" pitchFamily="34" charset="0"/>
              </a:rPr>
              <a:t>responsibility for system operations</a:t>
            </a:r>
          </a:p>
          <a:p>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0D248DA9-4F65-4319-B1CD-52DCB16F504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B20DE31-D5C3-40D8-A5CD-EC3B313DB264}" type="slidenum">
              <a:rPr lang="en-US" altLang="en-US" sz="1300"/>
              <a:pPr>
                <a:spcBef>
                  <a:spcPct val="0"/>
                </a:spcBef>
              </a:pPr>
              <a:t>84</a:t>
            </a:fld>
            <a:endParaRPr lang="en-US" altLang="en-US" sz="1300"/>
          </a:p>
        </p:txBody>
      </p:sp>
      <p:sp>
        <p:nvSpPr>
          <p:cNvPr id="103427" name="Rectangle 2">
            <a:extLst>
              <a:ext uri="{FF2B5EF4-FFF2-40B4-BE49-F238E27FC236}">
                <a16:creationId xmlns:a16="http://schemas.microsoft.com/office/drawing/2014/main" id="{A2E757F9-FD0A-4B31-A5C1-6347616B95B7}"/>
              </a:ext>
            </a:extLst>
          </p:cNvPr>
          <p:cNvSpPr>
            <a:spLocks noGrp="1" noRot="1" noChangeAspect="1" noChangeArrowheads="1" noTextEdit="1"/>
          </p:cNvSpPr>
          <p:nvPr>
            <p:ph type="sldImg"/>
          </p:nvPr>
        </p:nvSpPr>
        <p:spPr>
          <a:xfrm>
            <a:off x="457200" y="720725"/>
            <a:ext cx="6400800" cy="3600450"/>
          </a:xfrm>
          <a:ln/>
        </p:spPr>
      </p:sp>
      <p:sp>
        <p:nvSpPr>
          <p:cNvPr id="103428" name="Rectangle 3">
            <a:extLst>
              <a:ext uri="{FF2B5EF4-FFF2-40B4-BE49-F238E27FC236}">
                <a16:creationId xmlns:a16="http://schemas.microsoft.com/office/drawing/2014/main" id="{01C512D4-6ED6-44E0-8518-DE3CFA2700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Who should be the controller for system events such as </a:t>
            </a:r>
            <a:r>
              <a:rPr lang="en-US" altLang="en-US" i="1">
                <a:latin typeface="Arial" panose="020B0604020202020204" pitchFamily="34" charset="0"/>
              </a:rPr>
              <a:t>enterItem </a:t>
            </a:r>
            <a:r>
              <a:rPr lang="en-US" altLang="en-US">
                <a:latin typeface="Arial" panose="020B0604020202020204" pitchFamily="34" charset="0"/>
              </a:rPr>
              <a:t>and </a:t>
            </a:r>
            <a:r>
              <a:rPr lang="en-US" altLang="en-US" i="1">
                <a:latin typeface="Arial" panose="020B0604020202020204" pitchFamily="34" charset="0"/>
              </a:rPr>
              <a:t>endSale </a:t>
            </a:r>
            <a:r>
              <a:rPr lang="en-US" altLang="en-US">
                <a:latin typeface="Arial" panose="020B0604020202020204" pitchFamily="34" charset="0"/>
              </a:rPr>
              <a:t>? By the Controller</a:t>
            </a:r>
          </a:p>
          <a:p>
            <a:r>
              <a:rPr lang="en-US" altLang="en-US">
                <a:latin typeface="Arial" panose="020B0604020202020204" pitchFamily="34" charset="0"/>
              </a:rPr>
              <a:t>pattern, here are some choices:</a:t>
            </a:r>
          </a:p>
          <a:p>
            <a:endParaRPr lang="en-US" altLang="en-US">
              <a:latin typeface="Arial" panose="020B0604020202020204" pitchFamily="34" charset="0"/>
            </a:endParaRPr>
          </a:p>
          <a:p>
            <a:r>
              <a:rPr lang="en-US" altLang="en-US" b="1" i="1">
                <a:latin typeface="Arial" panose="020B0604020202020204" pitchFamily="34" charset="0"/>
              </a:rPr>
              <a:t>Register</a:t>
            </a:r>
            <a:r>
              <a:rPr lang="en-US" altLang="en-US" b="1">
                <a:latin typeface="Arial" panose="020B0604020202020204" pitchFamily="34" charset="0"/>
              </a:rPr>
              <a:t>, </a:t>
            </a:r>
            <a:r>
              <a:rPr lang="en-US" altLang="en-US" b="1" i="1">
                <a:latin typeface="Arial" panose="020B0604020202020204" pitchFamily="34" charset="0"/>
              </a:rPr>
              <a:t>POSSystem </a:t>
            </a:r>
            <a:r>
              <a:rPr lang="en-US" altLang="en-US">
                <a:latin typeface="Arial" panose="020B0604020202020204" pitchFamily="34" charset="0"/>
              </a:rPr>
              <a:t>represent the overall system,” device, or subsystem</a:t>
            </a:r>
          </a:p>
          <a:p>
            <a:endParaRPr lang="en-US" altLang="en-US">
              <a:latin typeface="Arial" panose="020B0604020202020204" pitchFamily="34" charset="0"/>
            </a:endParaRPr>
          </a:p>
          <a:p>
            <a:r>
              <a:rPr lang="en-US" altLang="en-US" b="1" i="1">
                <a:latin typeface="Arial" panose="020B0604020202020204" pitchFamily="34" charset="0"/>
              </a:rPr>
              <a:t>ProcessSaleHandler, ProcessSaleSession  </a:t>
            </a:r>
            <a:r>
              <a:rPr lang="en-US" altLang="en-US">
                <a:latin typeface="Arial" panose="020B0604020202020204" pitchFamily="34" charset="0"/>
              </a:rPr>
              <a:t>represent a receiver or handler of all system events of a use ease scenario</a:t>
            </a:r>
          </a:p>
          <a:p>
            <a:endParaRPr lang="en-US" altLang="en-US">
              <a:latin typeface="Arial" panose="020B0604020202020204" pitchFamily="34" charset="0"/>
            </a:endParaRPr>
          </a:p>
          <a:p>
            <a:r>
              <a:rPr lang="en-US" altLang="en-US">
                <a:latin typeface="Arial" panose="020B0604020202020204" pitchFamily="34" charset="0"/>
              </a:rPr>
              <a:t>The choice of which of these classes is the most appropriate controller is influenced by other factors.</a:t>
            </a:r>
          </a:p>
          <a:p>
            <a:r>
              <a:rPr lang="en-US" altLang="en-US">
                <a:latin typeface="Arial" panose="020B0604020202020204" pitchFamily="34" charset="0"/>
              </a:rPr>
              <a:t>During design, the system operations identified during system behavior analysis are assigned to one</a:t>
            </a:r>
          </a:p>
          <a:p>
            <a:r>
              <a:rPr lang="en-US" altLang="en-US">
                <a:latin typeface="Arial" panose="020B0604020202020204" pitchFamily="34" charset="0"/>
              </a:rPr>
              <a:t>or more controller classes, such as Register</a:t>
            </a:r>
          </a:p>
          <a:p>
            <a:pPr eaLnBrk="1" hangingPunct="1"/>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D19405-1AFB-4741-AB43-5394CC6584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C735EDD-541D-45A7-A63C-129512175499}" type="slidenum">
              <a:rPr lang="en-US" altLang="en-US" sz="1300"/>
              <a:pPr>
                <a:spcBef>
                  <a:spcPct val="0"/>
                </a:spcBef>
              </a:pPr>
              <a:t>85</a:t>
            </a:fld>
            <a:endParaRPr lang="en-US" altLang="en-US" sz="1300"/>
          </a:p>
        </p:txBody>
      </p:sp>
      <p:sp>
        <p:nvSpPr>
          <p:cNvPr id="105475" name="Rectangle 2">
            <a:extLst>
              <a:ext uri="{FF2B5EF4-FFF2-40B4-BE49-F238E27FC236}">
                <a16:creationId xmlns:a16="http://schemas.microsoft.com/office/drawing/2014/main" id="{0CE82133-0B5B-4326-A419-37876499671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BF67857B-E335-48D6-8019-892DE1EDDB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5.1.5.3.Benefits</a:t>
            </a:r>
          </a:p>
          <a:p>
            <a:r>
              <a:rPr lang="en-US" altLang="en-US" b="1">
                <a:latin typeface="Arial" panose="020B0604020202020204" pitchFamily="34" charset="0"/>
              </a:rPr>
              <a:t>Increased potential for reuse, and pluggable interfaces. </a:t>
            </a:r>
            <a:r>
              <a:rPr lang="en-US" altLang="en-US">
                <a:latin typeface="Arial" panose="020B0604020202020204" pitchFamily="34" charset="0"/>
              </a:rPr>
              <a:t>It ensures that application logic is not</a:t>
            </a:r>
          </a:p>
          <a:p>
            <a:r>
              <a:rPr lang="en-US" altLang="en-US">
                <a:latin typeface="Arial" panose="020B0604020202020204" pitchFamily="34" charset="0"/>
              </a:rPr>
              <a:t>handled in the interface layer. The responsibilities of a controller could technically be handled in an</a:t>
            </a:r>
          </a:p>
          <a:p>
            <a:r>
              <a:rPr lang="en-US" altLang="en-US">
                <a:latin typeface="Arial" panose="020B0604020202020204" pitchFamily="34" charset="0"/>
              </a:rPr>
              <a:t>interface object, but the implication of such a design is that program code and logic related the</a:t>
            </a:r>
          </a:p>
          <a:p>
            <a:r>
              <a:rPr lang="en-US" altLang="en-US">
                <a:latin typeface="Arial" panose="020B0604020202020204" pitchFamily="34" charset="0"/>
              </a:rPr>
              <a:t>fulfillment of application logic would be embedded in interface or window objects. An interface-ascontroller</a:t>
            </a:r>
          </a:p>
          <a:p>
            <a:r>
              <a:rPr lang="en-US" altLang="en-US">
                <a:latin typeface="Arial" panose="020B0604020202020204" pitchFamily="34" charset="0"/>
              </a:rPr>
              <a:t>design reduces the opportunity to reuse logic in future applications, since it is bound to a</a:t>
            </a:r>
          </a:p>
          <a:p>
            <a:r>
              <a:rPr lang="en-US" altLang="en-US">
                <a:latin typeface="Arial" panose="020B0604020202020204" pitchFamily="34" charset="0"/>
              </a:rPr>
              <a:t>particular interface (for example, window-like objects) that is seldom applicable in other</a:t>
            </a:r>
          </a:p>
          <a:p>
            <a:r>
              <a:rPr lang="en-US" altLang="en-US">
                <a:latin typeface="Arial" panose="020B0604020202020204" pitchFamily="34" charset="0"/>
              </a:rPr>
              <a:t>applications. By contrast, delegating a system operation responsibility to a controller supports the</a:t>
            </a:r>
          </a:p>
          <a:p>
            <a:r>
              <a:rPr lang="en-US" altLang="en-US">
                <a:latin typeface="Arial" panose="020B0604020202020204" pitchFamily="34" charset="0"/>
              </a:rPr>
              <a:t>reuse of the logic in future applications. And since the application logic is not bound to the interface</a:t>
            </a:r>
          </a:p>
          <a:p>
            <a:r>
              <a:rPr lang="en-US" altLang="en-US">
                <a:latin typeface="Arial" panose="020B0604020202020204" pitchFamily="34" charset="0"/>
              </a:rPr>
              <a:t>layer, it can be replaced with a different interface.</a:t>
            </a:r>
          </a:p>
          <a:p>
            <a:endParaRPr lang="en-US" altLang="en-US">
              <a:latin typeface="Arial" panose="020B0604020202020204" pitchFamily="34" charset="0"/>
            </a:endParaRPr>
          </a:p>
          <a:p>
            <a:r>
              <a:rPr lang="en-US" altLang="en-US" b="1">
                <a:latin typeface="Arial" panose="020B0604020202020204" pitchFamily="34" charset="0"/>
              </a:rPr>
              <a:t>Reason about the state of the use case. </a:t>
            </a:r>
            <a:r>
              <a:rPr lang="en-US" altLang="en-US">
                <a:latin typeface="Arial" panose="020B0604020202020204" pitchFamily="34" charset="0"/>
              </a:rPr>
              <a:t>It is sometimes necessary to ensure that system operations</a:t>
            </a:r>
          </a:p>
          <a:p>
            <a:r>
              <a:rPr lang="en-US" altLang="en-US">
                <a:latin typeface="Arial" panose="020B0604020202020204" pitchFamily="34" charset="0"/>
              </a:rPr>
              <a:t>occur in a legal sequence. or to be able to reason about the current state of activity and operations</a:t>
            </a:r>
          </a:p>
          <a:p>
            <a:r>
              <a:rPr lang="en-US" altLang="en-US">
                <a:latin typeface="Arial" panose="020B0604020202020204" pitchFamily="34" charset="0"/>
              </a:rPr>
              <a:t>within the use case that is underway. For example, it maybe necessary to guarantee that the</a:t>
            </a:r>
          </a:p>
          <a:p>
            <a:r>
              <a:rPr lang="en-US" altLang="en-US" i="1">
                <a:latin typeface="Arial" panose="020B0604020202020204" pitchFamily="34" charset="0"/>
              </a:rPr>
              <a:t>makePayment </a:t>
            </a:r>
            <a:r>
              <a:rPr lang="en-US" altLang="en-US">
                <a:latin typeface="Arial" panose="020B0604020202020204" pitchFamily="34" charset="0"/>
              </a:rPr>
              <a:t>operation can not occur until the </a:t>
            </a:r>
            <a:r>
              <a:rPr lang="en-US" altLang="en-US" i="1">
                <a:latin typeface="Arial" panose="020B0604020202020204" pitchFamily="34" charset="0"/>
              </a:rPr>
              <a:t>endSale </a:t>
            </a:r>
            <a:r>
              <a:rPr lang="en-US" altLang="en-US">
                <a:latin typeface="Arial" panose="020B0604020202020204" pitchFamily="34" charset="0"/>
              </a:rPr>
              <a:t>operation has occurred. If so, this state</a:t>
            </a:r>
          </a:p>
          <a:p>
            <a:r>
              <a:rPr lang="en-US" altLang="en-US">
                <a:latin typeface="Arial" panose="020B0604020202020204" pitchFamily="34" charset="0"/>
              </a:rPr>
              <a:t>information needs to be captured somewhere; the controller is one reasonable choice, especially if</a:t>
            </a:r>
          </a:p>
          <a:p>
            <a:r>
              <a:rPr lang="en-US" altLang="en-US">
                <a:latin typeface="Arial" panose="020B0604020202020204" pitchFamily="34" charset="0"/>
              </a:rPr>
              <a:t>the same controller is used throughout the use case (which is recommended).</a:t>
            </a:r>
          </a:p>
          <a:p>
            <a:endParaRPr lang="en-US" altLang="en-US">
              <a:latin typeface="Arial" panose="020B0604020202020204" pitchFamily="34" charset="0"/>
            </a:endParaRPr>
          </a:p>
          <a:p>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2CDDF1F-23A3-4F8E-A3BC-1F3451FF17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8883450-8ECA-4115-848E-55629E80ACBC}" type="slidenum">
              <a:rPr lang="en-US" altLang="en-US" sz="1300"/>
              <a:pPr>
                <a:spcBef>
                  <a:spcPct val="0"/>
                </a:spcBef>
              </a:pPr>
              <a:t>86</a:t>
            </a:fld>
            <a:endParaRPr lang="en-US" altLang="en-US" sz="1300"/>
          </a:p>
        </p:txBody>
      </p:sp>
      <p:sp>
        <p:nvSpPr>
          <p:cNvPr id="107523" name="Rectangle 2">
            <a:extLst>
              <a:ext uri="{FF2B5EF4-FFF2-40B4-BE49-F238E27FC236}">
                <a16:creationId xmlns:a16="http://schemas.microsoft.com/office/drawing/2014/main" id="{A67F11F3-FF46-4381-889F-7665FFF2E407}"/>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D8F9D971-3EE0-400A-9363-C2791EC5F6F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Like Low Coupling, High Cohesion is a principle to keep in mind during all design decisions; it is an</a:t>
            </a:r>
          </a:p>
          <a:p>
            <a:r>
              <a:rPr lang="en-US" altLang="en-US">
                <a:latin typeface="Arial" panose="020B0604020202020204" pitchFamily="34" charset="0"/>
              </a:rPr>
              <a:t>underlying goal to continually consider. It is an evaluative principle that a designer applies while</a:t>
            </a:r>
          </a:p>
          <a:p>
            <a:r>
              <a:rPr lang="en-US" altLang="en-US">
                <a:latin typeface="Arial" panose="020B0604020202020204" pitchFamily="34" charset="0"/>
              </a:rPr>
              <a:t>evaluating all design decisions.</a:t>
            </a:r>
          </a:p>
          <a:p>
            <a:r>
              <a:rPr lang="en-US" altLang="en-US">
                <a:latin typeface="Arial" panose="020B0604020202020204" pitchFamily="34" charset="0"/>
              </a:rPr>
              <a:t>Grady Booch describes high functional cohesion as existing when the elements of a component (such</a:t>
            </a:r>
          </a:p>
          <a:p>
            <a:r>
              <a:rPr lang="en-US" altLang="en-US">
                <a:latin typeface="Arial" panose="020B0604020202020204" pitchFamily="34" charset="0"/>
              </a:rPr>
              <a:t>as a class) </a:t>
            </a:r>
            <a:r>
              <a:rPr lang="en-US" altLang="en-US" b="1" i="1">
                <a:latin typeface="Arial" panose="020B0604020202020204" pitchFamily="34" charset="0"/>
              </a:rPr>
              <a:t>“all work together to provide some well-bounded behavior.”</a:t>
            </a:r>
          </a:p>
          <a:p>
            <a:r>
              <a:rPr lang="en-US" altLang="en-US">
                <a:latin typeface="Arial" panose="020B0604020202020204" pitchFamily="34" charset="0"/>
              </a:rPr>
              <a:t>Here are some scenarios that illustrate varying degrees of functional cohesion:</a:t>
            </a:r>
          </a:p>
          <a:p>
            <a:endParaRPr lang="en-US" altLang="en-US">
              <a:latin typeface="Arial" panose="020B0604020202020204" pitchFamily="34" charset="0"/>
            </a:endParaRPr>
          </a:p>
          <a:p>
            <a:r>
              <a:rPr lang="en-US" altLang="en-US" b="1">
                <a:latin typeface="Arial" panose="020B0604020202020204" pitchFamily="34" charset="0"/>
              </a:rPr>
              <a:t>1. Very low cohesion: </a:t>
            </a:r>
            <a:r>
              <a:rPr lang="en-US" altLang="en-US">
                <a:latin typeface="Arial" panose="020B0604020202020204" pitchFamily="34" charset="0"/>
              </a:rPr>
              <a:t>A class is solely responsible for many things in very different functional</a:t>
            </a:r>
          </a:p>
          <a:p>
            <a:r>
              <a:rPr lang="en-US" altLang="en-US">
                <a:latin typeface="Arial" panose="020B0604020202020204" pitchFamily="34" charset="0"/>
              </a:rPr>
              <a:t>areas. Assume there exists a class called </a:t>
            </a:r>
            <a:r>
              <a:rPr lang="en-US" altLang="en-US" i="1">
                <a:latin typeface="Arial" panose="020B0604020202020204" pitchFamily="34" charset="0"/>
              </a:rPr>
              <a:t>RDB-RPC-Interface</a:t>
            </a:r>
            <a:r>
              <a:rPr lang="en-US" altLang="en-US">
                <a:latin typeface="Arial" panose="020B0604020202020204" pitchFamily="34" charset="0"/>
              </a:rPr>
              <a:t>, which is completely responsible</a:t>
            </a:r>
          </a:p>
          <a:p>
            <a:r>
              <a:rPr lang="en-US" altLang="en-US">
                <a:latin typeface="Arial" panose="020B0604020202020204" pitchFamily="34" charset="0"/>
              </a:rPr>
              <a:t>for interacting with relational databases and for handling remote procedure calls. These are two</a:t>
            </a:r>
          </a:p>
          <a:p>
            <a:r>
              <a:rPr lang="en-US" altLang="en-US">
                <a:latin typeface="Arial" panose="020B0604020202020204" pitchFamily="34" charset="0"/>
              </a:rPr>
              <a:t>vastly different functional areas, and each requires lots of supporting code. The responsibilities</a:t>
            </a:r>
          </a:p>
          <a:p>
            <a:r>
              <a:rPr lang="en-US" altLang="en-US">
                <a:latin typeface="Arial" panose="020B0604020202020204" pitchFamily="34" charset="0"/>
              </a:rPr>
              <a:t>should be split into a family of classes related to RDB access and a family related to RPC</a:t>
            </a:r>
          </a:p>
          <a:p>
            <a:r>
              <a:rPr lang="en-US" altLang="en-US">
                <a:latin typeface="Arial" panose="020B0604020202020204" pitchFamily="34" charset="0"/>
              </a:rPr>
              <a:t>support.</a:t>
            </a:r>
          </a:p>
          <a:p>
            <a:endParaRPr lang="en-US" altLang="en-US">
              <a:latin typeface="Arial" panose="020B0604020202020204" pitchFamily="34" charset="0"/>
            </a:endParaRPr>
          </a:p>
          <a:p>
            <a:r>
              <a:rPr lang="en-US" altLang="en-US" b="1">
                <a:latin typeface="Arial" panose="020B0604020202020204" pitchFamily="34" charset="0"/>
              </a:rPr>
              <a:t>2. Low cohesion</a:t>
            </a:r>
            <a:r>
              <a:rPr lang="en-US" altLang="en-US">
                <a:latin typeface="Arial" panose="020B0604020202020204" pitchFamily="34" charset="0"/>
              </a:rPr>
              <a:t>: A class has sole responsibility for complex task in one functional area. Assume</a:t>
            </a:r>
          </a:p>
          <a:p>
            <a:r>
              <a:rPr lang="en-US" altLang="en-US">
                <a:latin typeface="Arial" panose="020B0604020202020204" pitchFamily="34" charset="0"/>
              </a:rPr>
              <a:t>that there exists a class called </a:t>
            </a:r>
            <a:r>
              <a:rPr lang="en-US" altLang="en-US" i="1">
                <a:latin typeface="Arial" panose="020B0604020202020204" pitchFamily="34" charset="0"/>
              </a:rPr>
              <a:t>RDBInterface</a:t>
            </a:r>
            <a:r>
              <a:rPr lang="en-US" altLang="en-US">
                <a:latin typeface="Arial" panose="020B0604020202020204" pitchFamily="34" charset="0"/>
              </a:rPr>
              <a:t>, which is completely responsible for interacting with</a:t>
            </a:r>
          </a:p>
          <a:p>
            <a:r>
              <a:rPr lang="en-US" altLang="en-US">
                <a:latin typeface="Arial" panose="020B0604020202020204" pitchFamily="34" charset="0"/>
              </a:rPr>
              <a:t>relational databases. The methods of the class are all related, but there are lots of them, and a</a:t>
            </a:r>
          </a:p>
          <a:p>
            <a:r>
              <a:rPr lang="en-US" altLang="en-US">
                <a:latin typeface="Arial" panose="020B0604020202020204" pitchFamily="34" charset="0"/>
              </a:rPr>
              <a:t>tremendous amount of supporting code; there may be hundreds of thousands of methods. The</a:t>
            </a:r>
          </a:p>
          <a:p>
            <a:r>
              <a:rPr lang="en-US" altLang="en-US">
                <a:latin typeface="Arial" panose="020B0604020202020204" pitchFamily="34" charset="0"/>
              </a:rPr>
              <a:t>class should split into a family of lightweight classes sharing the work to provide RDB access.</a:t>
            </a:r>
          </a:p>
          <a:p>
            <a:endParaRPr lang="en-US" altLang="en-US">
              <a:latin typeface="Arial" panose="020B0604020202020204" pitchFamily="34" charset="0"/>
            </a:endParaRPr>
          </a:p>
          <a:p>
            <a:r>
              <a:rPr lang="en-US" altLang="en-US" b="1">
                <a:latin typeface="Arial" panose="020B0604020202020204" pitchFamily="34" charset="0"/>
              </a:rPr>
              <a:t>3. High cohesion: </a:t>
            </a:r>
            <a:r>
              <a:rPr lang="en-US" altLang="en-US">
                <a:latin typeface="Arial" panose="020B0604020202020204" pitchFamily="34" charset="0"/>
              </a:rPr>
              <a:t>A class has moderate responsibilities in one functional area and collaborates</a:t>
            </a:r>
          </a:p>
          <a:p>
            <a:r>
              <a:rPr lang="en-US" altLang="en-US">
                <a:latin typeface="Arial" panose="020B0604020202020204" pitchFamily="34" charset="0"/>
              </a:rPr>
              <a:t>with other classes to fulfill tasks. Assume that there exists a class called </a:t>
            </a:r>
            <a:r>
              <a:rPr lang="en-US" altLang="en-US" i="1">
                <a:latin typeface="Arial" panose="020B0604020202020204" pitchFamily="34" charset="0"/>
              </a:rPr>
              <a:t>RDBInterface</a:t>
            </a:r>
            <a:r>
              <a:rPr lang="en-US" altLang="en-US">
                <a:latin typeface="Arial" panose="020B0604020202020204" pitchFamily="34" charset="0"/>
              </a:rPr>
              <a:t>, which is</a:t>
            </a:r>
          </a:p>
          <a:p>
            <a:r>
              <a:rPr lang="en-US" altLang="en-US">
                <a:latin typeface="Arial" panose="020B0604020202020204" pitchFamily="34" charset="0"/>
              </a:rPr>
              <a:t>only partially responsible for interacting with relational databases. It interacts with a dozen other</a:t>
            </a:r>
          </a:p>
          <a:p>
            <a:r>
              <a:rPr lang="en-US" altLang="en-US">
                <a:latin typeface="Arial" panose="020B0604020202020204" pitchFamily="34" charset="0"/>
              </a:rPr>
              <a:t>classes related to RDB access in order to retrieve and save objects.</a:t>
            </a:r>
          </a:p>
          <a:p>
            <a:endParaRPr lang="en-US" altLang="en-US">
              <a:latin typeface="Arial" panose="020B0604020202020204" pitchFamily="34" charset="0"/>
            </a:endParaRPr>
          </a:p>
          <a:p>
            <a:r>
              <a:rPr lang="en-US" altLang="en-US" b="1">
                <a:latin typeface="Arial" panose="020B0604020202020204" pitchFamily="34" charset="0"/>
              </a:rPr>
              <a:t>4. Moderate cohesion</a:t>
            </a:r>
            <a:r>
              <a:rPr lang="en-US" altLang="en-US">
                <a:latin typeface="Arial" panose="020B0604020202020204" pitchFamily="34" charset="0"/>
              </a:rPr>
              <a:t>: A class has lightweight and sole responsibilities in a few different areas that</a:t>
            </a:r>
          </a:p>
          <a:p>
            <a:r>
              <a:rPr lang="en-US" altLang="en-US">
                <a:latin typeface="Arial" panose="020B0604020202020204" pitchFamily="34" charset="0"/>
              </a:rPr>
              <a:t>are logically related to the class concept, but not to each other. Assume that there exists a class</a:t>
            </a:r>
          </a:p>
          <a:p>
            <a:r>
              <a:rPr lang="en-US" altLang="en-US">
                <a:latin typeface="Arial" panose="020B0604020202020204" pitchFamily="34" charset="0"/>
              </a:rPr>
              <a:t>called Company, which is completely responsible for (a) knowing its employees and (b) knowing</a:t>
            </a:r>
          </a:p>
          <a:p>
            <a:r>
              <a:rPr lang="en-US" altLang="en-US">
                <a:latin typeface="Arial" panose="020B0604020202020204" pitchFamily="34" charset="0"/>
              </a:rPr>
              <a:t>its financial information. These two areas are not strongly related to each other, although both are</a:t>
            </a:r>
          </a:p>
          <a:p>
            <a:r>
              <a:rPr lang="en-US" altLang="en-US">
                <a:latin typeface="Arial" panose="020B0604020202020204" pitchFamily="34" charset="0"/>
              </a:rPr>
              <a:t>logically related to the concept of a company: In addition, the total number of public methods is</a:t>
            </a:r>
          </a:p>
          <a:p>
            <a:r>
              <a:rPr lang="en-US" altLang="en-US">
                <a:latin typeface="Arial" panose="020B0604020202020204" pitchFamily="34" charset="0"/>
              </a:rPr>
              <a:t>small, as is the amount of supporting code.</a:t>
            </a:r>
          </a:p>
          <a:p>
            <a:endParaRPr lang="en-US" altLang="en-US">
              <a:latin typeface="Arial" panose="020B0604020202020204" pitchFamily="34" charset="0"/>
            </a:endParaRPr>
          </a:p>
          <a:p>
            <a:r>
              <a:rPr lang="en-US" altLang="en-US">
                <a:latin typeface="Arial" panose="020B0604020202020204" pitchFamily="34" charset="0"/>
              </a:rPr>
              <a:t>As a rule of thumb, a class with high cohesion has a relatively small number of methods, with highly</a:t>
            </a:r>
          </a:p>
          <a:p>
            <a:r>
              <a:rPr lang="en-US" altLang="en-US">
                <a:latin typeface="Arial" panose="020B0604020202020204" pitchFamily="34" charset="0"/>
              </a:rPr>
              <a:t>related functionality, and does not do too much work. It collaborates with other objects to share the</a:t>
            </a:r>
          </a:p>
          <a:p>
            <a:r>
              <a:rPr lang="en-US" altLang="en-US">
                <a:latin typeface="Arial" panose="020B0604020202020204" pitchFamily="34" charset="0"/>
              </a:rPr>
              <a:t>effort if the task is large.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8B44B5F2-B45A-4A91-B62B-354F7D9EE86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EF315D-EA6E-46C3-B78D-D7E9B0E11F63}" type="slidenum">
              <a:rPr lang="en-US" altLang="en-US" sz="1300"/>
              <a:pPr>
                <a:spcBef>
                  <a:spcPct val="0"/>
                </a:spcBef>
              </a:pPr>
              <a:t>87</a:t>
            </a:fld>
            <a:endParaRPr lang="en-US" altLang="en-US" sz="1300"/>
          </a:p>
        </p:txBody>
      </p:sp>
      <p:sp>
        <p:nvSpPr>
          <p:cNvPr id="109571" name="Rectangle 2">
            <a:extLst>
              <a:ext uri="{FF2B5EF4-FFF2-40B4-BE49-F238E27FC236}">
                <a16:creationId xmlns:a16="http://schemas.microsoft.com/office/drawing/2014/main" id="{D12CC5E0-90F0-42B7-A714-FC95A68E2FF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DD105998-275A-43A2-8F91-951073B9AE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6BDDE0D8-6DA3-4A52-8135-E9A55CD66A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6093AF9-54D5-4540-9802-B0F063F26436}" type="slidenum">
              <a:rPr lang="en-US" altLang="en-US" sz="1300"/>
              <a:pPr>
                <a:spcBef>
                  <a:spcPct val="0"/>
                </a:spcBef>
              </a:pPr>
              <a:t>88</a:t>
            </a:fld>
            <a:endParaRPr lang="en-US" altLang="en-US" sz="1300"/>
          </a:p>
        </p:txBody>
      </p:sp>
      <p:sp>
        <p:nvSpPr>
          <p:cNvPr id="111619" name="Rectangle 2">
            <a:extLst>
              <a:ext uri="{FF2B5EF4-FFF2-40B4-BE49-F238E27FC236}">
                <a16:creationId xmlns:a16="http://schemas.microsoft.com/office/drawing/2014/main" id="{FA3D7A71-7BF3-4C2E-AA17-43668F52EA50}"/>
              </a:ext>
            </a:extLst>
          </p:cNvPr>
          <p:cNvSpPr>
            <a:spLocks noGrp="1" noRot="1" noChangeAspect="1" noChangeArrowheads="1" noTextEdit="1"/>
          </p:cNvSpPr>
          <p:nvPr>
            <p:ph type="sldImg"/>
          </p:nvPr>
        </p:nvSpPr>
        <p:spPr>
          <a:xfrm>
            <a:off x="457200" y="720725"/>
            <a:ext cx="6400800" cy="3600450"/>
          </a:xfrm>
          <a:ln/>
        </p:spPr>
      </p:sp>
      <p:sp>
        <p:nvSpPr>
          <p:cNvPr id="111620" name="Rectangle 3">
            <a:extLst>
              <a:ext uri="{FF2B5EF4-FFF2-40B4-BE49-F238E27FC236}">
                <a16:creationId xmlns:a16="http://schemas.microsoft.com/office/drawing/2014/main" id="{6DCDD434-5B4C-47E1-8130-7C2CD81FF8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same example problem used for the Low Coupling pattern can be analyzed for High Cohesion,</a:t>
            </a:r>
          </a:p>
          <a:p>
            <a:r>
              <a:rPr lang="en-US" altLang="en-US">
                <a:latin typeface="Arial" panose="020B0604020202020204" pitchFamily="34" charset="0"/>
              </a:rPr>
              <a:t>Assume we have a need to create a (cash) Payment instance and associate it with the Sale. What</a:t>
            </a:r>
          </a:p>
          <a:p>
            <a:r>
              <a:rPr lang="en-US" altLang="en-US">
                <a:latin typeface="Arial" panose="020B0604020202020204" pitchFamily="34" charset="0"/>
              </a:rPr>
              <a:t>class should be responsible for this? Since Register records a Payment in the real-world domain, the</a:t>
            </a:r>
          </a:p>
          <a:p>
            <a:r>
              <a:rPr lang="en-US" altLang="en-US">
                <a:latin typeface="Arial" panose="020B0604020202020204" pitchFamily="34" charset="0"/>
              </a:rPr>
              <a:t>Creator pattern suggests Register as a candidate for creating the Payment. The Register instance</a:t>
            </a:r>
          </a:p>
          <a:p>
            <a:r>
              <a:rPr lang="en-US" altLang="en-US">
                <a:latin typeface="Arial" panose="020B0604020202020204" pitchFamily="34" charset="0"/>
              </a:rPr>
              <a:t>could then send an </a:t>
            </a:r>
            <a:r>
              <a:rPr lang="en-US" altLang="en-US" i="1">
                <a:latin typeface="Arial" panose="020B0604020202020204" pitchFamily="34" charset="0"/>
              </a:rPr>
              <a:t>addPayment </a:t>
            </a:r>
            <a:r>
              <a:rPr lang="en-US" altLang="en-US">
                <a:latin typeface="Arial" panose="020B0604020202020204" pitchFamily="34" charset="0"/>
              </a:rPr>
              <a:t>message to the Sale, passing along the new Payment as a parameter,</a:t>
            </a:r>
          </a:p>
          <a:p>
            <a:r>
              <a:rPr lang="en-US" altLang="en-US">
                <a:latin typeface="Arial" panose="020B0604020202020204" pitchFamily="34" charset="0"/>
              </a:rPr>
              <a:t>as shown in the figure shown on top.</a:t>
            </a:r>
          </a:p>
          <a:p>
            <a:endParaRPr lang="en-US" altLang="en-US">
              <a:latin typeface="Arial" panose="020B0604020202020204" pitchFamily="34" charset="0"/>
            </a:endParaRPr>
          </a:p>
          <a:p>
            <a:r>
              <a:rPr lang="en-US" altLang="en-US">
                <a:latin typeface="Arial" panose="020B0604020202020204" pitchFamily="34" charset="0"/>
              </a:rPr>
              <a:t>This assignment of responsibilities places the responsibility for making a payment in the Register.</a:t>
            </a:r>
          </a:p>
          <a:p>
            <a:r>
              <a:rPr lang="en-US" altLang="en-US">
                <a:latin typeface="Arial" panose="020B0604020202020204" pitchFamily="34" charset="0"/>
              </a:rPr>
              <a:t>The Register is taking on part of the responsibility for fulfilling the </a:t>
            </a:r>
            <a:r>
              <a:rPr lang="en-US" altLang="en-US" i="1">
                <a:latin typeface="Arial" panose="020B0604020202020204" pitchFamily="34" charset="0"/>
              </a:rPr>
              <a:t>makePayment </a:t>
            </a:r>
            <a:r>
              <a:rPr lang="en-US" altLang="en-US">
                <a:latin typeface="Arial" panose="020B0604020202020204" pitchFamily="34" charset="0"/>
              </a:rPr>
              <a:t>system operation.</a:t>
            </a:r>
          </a:p>
          <a:p>
            <a:r>
              <a:rPr lang="en-US" altLang="en-US">
                <a:latin typeface="Arial" panose="020B0604020202020204" pitchFamily="34" charset="0"/>
              </a:rPr>
              <a:t>In this isolated example, this is acceptable; but if we continue to make the Register class responsible</a:t>
            </a:r>
          </a:p>
          <a:p>
            <a:r>
              <a:rPr lang="en-US" altLang="en-US">
                <a:latin typeface="Arial" panose="020B0604020202020204" pitchFamily="34" charset="0"/>
              </a:rPr>
              <a:t>for doing some or most of the work related to more and more system operations, it will become</a:t>
            </a:r>
          </a:p>
          <a:p>
            <a:r>
              <a:rPr lang="en-US" altLang="en-US">
                <a:latin typeface="Arial" panose="020B0604020202020204" pitchFamily="34" charset="0"/>
              </a:rPr>
              <a:t>increasingly burdened with tasks and become incohesive.</a:t>
            </a:r>
          </a:p>
          <a:p>
            <a:endParaRPr lang="en-US" altLang="en-US">
              <a:latin typeface="Arial" panose="020B0604020202020204" pitchFamily="34" charset="0"/>
            </a:endParaRPr>
          </a:p>
          <a:p>
            <a:r>
              <a:rPr lang="en-US" altLang="en-US">
                <a:latin typeface="Arial" panose="020B0604020202020204" pitchFamily="34" charset="0"/>
              </a:rPr>
              <a:t>Imagine that there were fifty system operations, all received by Register. If it did the work related to</a:t>
            </a:r>
          </a:p>
          <a:p>
            <a:r>
              <a:rPr lang="en-US" altLang="en-US">
                <a:latin typeface="Arial" panose="020B0604020202020204" pitchFamily="34" charset="0"/>
              </a:rPr>
              <a:t>each, it would bec ome a “bloated” incohesive object. The point is not that this single Payment</a:t>
            </a:r>
          </a:p>
          <a:p>
            <a:r>
              <a:rPr lang="en-US" altLang="en-US">
                <a:latin typeface="Arial" panose="020B0604020202020204" pitchFamily="34" charset="0"/>
              </a:rPr>
              <a:t>creation task in itself makes the Register incohesive, but as part of a larger picture of overall</a:t>
            </a:r>
          </a:p>
          <a:p>
            <a:r>
              <a:rPr lang="en-US" altLang="en-US">
                <a:latin typeface="Arial" panose="020B0604020202020204" pitchFamily="34" charset="0"/>
              </a:rPr>
              <a:t>responsibility assignment, it may suggest a trend toward low cohesion.</a:t>
            </a:r>
          </a:p>
          <a:p>
            <a:endParaRPr lang="en-US" altLang="en-US">
              <a:latin typeface="Arial" panose="020B0604020202020204" pitchFamily="34" charset="0"/>
            </a:endParaRPr>
          </a:p>
          <a:p>
            <a:r>
              <a:rPr lang="en-US" altLang="en-US">
                <a:latin typeface="Arial" panose="020B0604020202020204" pitchFamily="34" charset="0"/>
              </a:rPr>
              <a:t>And most important in terms of developing skills as an object designer, regardless of the final design</a:t>
            </a:r>
          </a:p>
          <a:p>
            <a:r>
              <a:rPr lang="en-US" altLang="en-US">
                <a:latin typeface="Arial" panose="020B0604020202020204" pitchFamily="34" charset="0"/>
              </a:rPr>
              <a:t>choice, the valuable thing is that at least a developer knows to consider the impact on cohesion.</a:t>
            </a:r>
          </a:p>
          <a:p>
            <a:r>
              <a:rPr lang="en-US" altLang="en-US">
                <a:latin typeface="Arial" panose="020B0604020202020204" pitchFamily="34" charset="0"/>
              </a:rPr>
              <a:t>Since the second design (shown graphically below) supports both high cohesion and low coupling, it</a:t>
            </a:r>
          </a:p>
          <a:p>
            <a:r>
              <a:rPr lang="en-US" altLang="en-US">
                <a:latin typeface="Arial" panose="020B0604020202020204" pitchFamily="34" charset="0"/>
              </a:rPr>
              <a:t>is desirable.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475B915E-6692-4F21-97EA-61D1A81195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3A9B1FF-EC1C-40AF-BDD0-4252161AD230}" type="slidenum">
              <a:rPr lang="en-US" altLang="en-US" sz="1300"/>
              <a:pPr>
                <a:spcBef>
                  <a:spcPct val="0"/>
                </a:spcBef>
              </a:pPr>
              <a:t>89</a:t>
            </a:fld>
            <a:endParaRPr lang="en-US" altLang="en-US" sz="1300"/>
          </a:p>
        </p:txBody>
      </p:sp>
      <p:sp>
        <p:nvSpPr>
          <p:cNvPr id="113667" name="Rectangle 2">
            <a:extLst>
              <a:ext uri="{FF2B5EF4-FFF2-40B4-BE49-F238E27FC236}">
                <a16:creationId xmlns:a16="http://schemas.microsoft.com/office/drawing/2014/main" id="{B9BE723F-4E9D-47BB-BCC1-FA0F7A0735A2}"/>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3D515EA0-E1F3-4863-BEF1-53CA431A2F5C}"/>
              </a:ext>
            </a:extLst>
          </p:cNvPr>
          <p:cNvSpPr>
            <a:spLocks noGrp="1" noChangeArrowheads="1"/>
          </p:cNvSpPr>
          <p:nvPr>
            <p:ph type="body" idx="1"/>
          </p:nvPr>
        </p:nvSpPr>
        <p:spPr/>
        <p:txBody>
          <a:bodyPr/>
          <a:lstStyle/>
          <a:p>
            <a:pPr>
              <a:defRPr/>
            </a:pPr>
            <a:r>
              <a:rPr lang="en-US" b="1"/>
              <a:t>5.1.4.3.Contraindications</a:t>
            </a:r>
          </a:p>
          <a:p>
            <a:pPr>
              <a:defRPr/>
            </a:pPr>
            <a:r>
              <a:rPr lang="en-US"/>
              <a:t>There are a few cases in which accepting lower cohesion is justified.</a:t>
            </a:r>
          </a:p>
          <a:p>
            <a:pPr>
              <a:defRPr/>
            </a:pPr>
            <a:endParaRPr lang="en-US"/>
          </a:p>
          <a:p>
            <a:pPr>
              <a:defRPr/>
            </a:pPr>
            <a:r>
              <a:rPr lang="en-US"/>
              <a:t>One case is the grouping of responsibilities or code into one class or component to simplify</a:t>
            </a:r>
          </a:p>
          <a:p>
            <a:pPr>
              <a:defRPr/>
            </a:pPr>
            <a:r>
              <a:rPr lang="en-US"/>
              <a:t>maintenance by one person (although be warned that such grouping may also make maintenance</a:t>
            </a:r>
          </a:p>
          <a:p>
            <a:pPr>
              <a:defRPr/>
            </a:pPr>
            <a:r>
              <a:rPr lang="en-US"/>
              <a:t>worse). But for example, suppose an application contains embedded SQL statements that by other</a:t>
            </a:r>
          </a:p>
          <a:p>
            <a:pPr>
              <a:defRPr/>
            </a:pPr>
            <a:r>
              <a:rPr lang="en-US"/>
              <a:t>good design principles should be distributed across ten classes, such as ten “database mapper”</a:t>
            </a:r>
          </a:p>
          <a:p>
            <a:pPr>
              <a:defRPr/>
            </a:pPr>
            <a:r>
              <a:rPr lang="en-US"/>
              <a:t>classes. Now, it is common that only one or two SQL experts know how to best define and maintain</a:t>
            </a:r>
          </a:p>
          <a:p>
            <a:pPr>
              <a:defRPr/>
            </a:pPr>
            <a:r>
              <a:rPr lang="en-US"/>
              <a:t>this SQL even if there are dozens of object-oriented programmers on the project. The software</a:t>
            </a:r>
          </a:p>
          <a:p>
            <a:pPr>
              <a:defRPr/>
            </a:pPr>
            <a:r>
              <a:rPr lang="en-US"/>
              <a:t>architect may decide to group all the SQL statements into one class, </a:t>
            </a:r>
            <a:r>
              <a:rPr lang="en-US" err="1"/>
              <a:t>RDBOperations</a:t>
            </a:r>
            <a:r>
              <a:rPr lang="en-US"/>
              <a:t>, so that it is</a:t>
            </a:r>
          </a:p>
          <a:p>
            <a:pPr>
              <a:defRPr/>
            </a:pPr>
            <a:r>
              <a:rPr lang="en-US"/>
              <a:t>easy for the SQL expert to work on the SQL in one location.</a:t>
            </a:r>
          </a:p>
          <a:p>
            <a:pPr>
              <a:defRPr/>
            </a:pPr>
            <a:endParaRPr lang="en-US"/>
          </a:p>
          <a:p>
            <a:pPr>
              <a:defRPr/>
            </a:pPr>
            <a:r>
              <a:rPr lang="en-US"/>
              <a:t>Another case for components with lower cohesion is with distributed server objects. Because of</a:t>
            </a:r>
          </a:p>
          <a:p>
            <a:pPr>
              <a:defRPr/>
            </a:pPr>
            <a:r>
              <a:rPr lang="en-US"/>
              <a:t>overhead and performance implications associated with remote objects and remote communication, it</a:t>
            </a:r>
          </a:p>
          <a:p>
            <a:pPr>
              <a:defRPr/>
            </a:pPr>
            <a:r>
              <a:rPr lang="en-US"/>
              <a:t>is sometimes desirable to create fewer and larger, less cohesive server objects that provide an</a:t>
            </a:r>
          </a:p>
          <a:p>
            <a:pPr>
              <a:defRPr/>
            </a:pPr>
            <a:r>
              <a:rPr lang="en-US"/>
              <a:t>interface for many operations. This is also related to the pattern called </a:t>
            </a:r>
            <a:r>
              <a:rPr lang="en-US" b="1"/>
              <a:t>Coarse-Grained Remote</a:t>
            </a:r>
          </a:p>
          <a:p>
            <a:pPr>
              <a:defRPr/>
            </a:pPr>
            <a:r>
              <a:rPr lang="en-US" b="1"/>
              <a:t>Interface </a:t>
            </a:r>
            <a:r>
              <a:rPr lang="en-US"/>
              <a:t>, in which the remote operations are made more coarse -grained in order to do or request</a:t>
            </a:r>
          </a:p>
          <a:p>
            <a:pPr>
              <a:defRPr/>
            </a:pPr>
            <a:r>
              <a:rPr lang="en-US"/>
              <a:t>more work in remote operation call, because of the performance penalty of remote calls over a</a:t>
            </a:r>
          </a:p>
          <a:p>
            <a:pPr>
              <a:defRPr/>
            </a:pPr>
            <a:r>
              <a:rPr lang="en-US"/>
              <a:t>network. As a simple example, instead of a remote object with three fine-grained operations</a:t>
            </a:r>
          </a:p>
          <a:p>
            <a:pPr>
              <a:defRPr/>
            </a:pPr>
            <a:r>
              <a:rPr lang="en-US" i="1" err="1"/>
              <a:t>setName</a:t>
            </a:r>
            <a:r>
              <a:rPr lang="en-US"/>
              <a:t>, </a:t>
            </a:r>
            <a:r>
              <a:rPr lang="en-US" i="1" err="1"/>
              <a:t>setSalary</a:t>
            </a:r>
            <a:r>
              <a:rPr lang="en-US" i="1"/>
              <a:t> </a:t>
            </a:r>
            <a:r>
              <a:rPr lang="en-US"/>
              <a:t>and </a:t>
            </a:r>
            <a:r>
              <a:rPr lang="en-US" i="1" err="1"/>
              <a:t>setHireDate</a:t>
            </a:r>
            <a:r>
              <a:rPr lang="en-US" i="1"/>
              <a:t> </a:t>
            </a:r>
            <a:r>
              <a:rPr lang="en-US"/>
              <a:t>, there is one remote operation </a:t>
            </a:r>
            <a:r>
              <a:rPr lang="en-US" i="1" err="1"/>
              <a:t>setData</a:t>
            </a:r>
            <a:r>
              <a:rPr lang="en-US" i="1"/>
              <a:t> </a:t>
            </a:r>
            <a:r>
              <a:rPr lang="en-US"/>
              <a:t>, which receives a set of</a:t>
            </a:r>
          </a:p>
          <a:p>
            <a:pPr>
              <a:defRPr/>
            </a:pPr>
            <a:r>
              <a:rPr lang="en-US"/>
              <a:t>data. This results in less remote calls, and better performance.</a:t>
            </a:r>
          </a:p>
          <a:p>
            <a:pPr>
              <a:defRPr/>
            </a:pPr>
            <a:endParaRPr lang="en-US"/>
          </a:p>
          <a:p>
            <a:pPr>
              <a:defRPr/>
            </a:pPr>
            <a:r>
              <a:rPr lang="en-US" b="1"/>
              <a:t>5.1.4.4.Benefits</a:t>
            </a:r>
          </a:p>
          <a:p>
            <a:pPr marL="171450" indent="-171450">
              <a:buFont typeface="Arial" pitchFamily="34" charset="0"/>
              <a:buChar char="•"/>
              <a:defRPr/>
            </a:pPr>
            <a:r>
              <a:rPr lang="en-US"/>
              <a:t>Clarity and ease of comprehension of the design is increased.</a:t>
            </a:r>
          </a:p>
          <a:p>
            <a:pPr marL="171450" indent="-171450">
              <a:buFont typeface="Arial" pitchFamily="34" charset="0"/>
              <a:buChar char="•"/>
              <a:defRPr/>
            </a:pPr>
            <a:r>
              <a:rPr lang="en-US"/>
              <a:t>Maintenance and enhancements are simplified.</a:t>
            </a:r>
          </a:p>
          <a:p>
            <a:pPr marL="171450" indent="-171450">
              <a:buFont typeface="Arial" pitchFamily="34" charset="0"/>
              <a:buChar char="•"/>
              <a:defRPr/>
            </a:pPr>
            <a:r>
              <a:rPr lang="en-US"/>
              <a:t>Low coupling is often supported.</a:t>
            </a:r>
          </a:p>
          <a:p>
            <a:pPr marL="171450" indent="-171450">
              <a:buFont typeface="Arial" pitchFamily="34" charset="0"/>
              <a:buChar char="•"/>
              <a:defRPr/>
            </a:pPr>
            <a:r>
              <a:rPr lang="en-US"/>
              <a:t>The fine grain of highly related functionality supports increased reuse because a cohesive class can be used for a very specific purpose.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202F549-CB7A-455A-80D0-421CD773BFC5}"/>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070C18EF-D4E5-4340-88B6-421949B546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make you try everything for academic purposes. …</a:t>
            </a:r>
          </a:p>
        </p:txBody>
      </p:sp>
      <p:sp>
        <p:nvSpPr>
          <p:cNvPr id="23556" name="Slide Number Placeholder 3">
            <a:extLst>
              <a:ext uri="{FF2B5EF4-FFF2-40B4-BE49-F238E27FC236}">
                <a16:creationId xmlns:a16="http://schemas.microsoft.com/office/drawing/2014/main" id="{5A5533C0-AD3B-4D3E-B04F-ED3295E5864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Times New Roman" panose="02020603050405020304" pitchFamily="18" charset="0"/>
              </a:defRPr>
            </a:lvl1pPr>
            <a:lvl2pPr marL="742950" indent="-285750" defTabSz="966788">
              <a:defRPr sz="2000">
                <a:solidFill>
                  <a:schemeClr val="tx1"/>
                </a:solidFill>
                <a:latin typeface="Times New Roman" panose="02020603050405020304" pitchFamily="18" charset="0"/>
              </a:defRPr>
            </a:lvl2pPr>
            <a:lvl3pPr marL="1143000" indent="-228600" defTabSz="966788">
              <a:defRPr sz="2000">
                <a:solidFill>
                  <a:schemeClr val="tx1"/>
                </a:solidFill>
                <a:latin typeface="Times New Roman" panose="02020603050405020304" pitchFamily="18" charset="0"/>
              </a:defRPr>
            </a:lvl3pPr>
            <a:lvl4pPr marL="1600200" indent="-228600" defTabSz="966788">
              <a:defRPr sz="2000">
                <a:solidFill>
                  <a:schemeClr val="tx1"/>
                </a:solidFill>
                <a:latin typeface="Times New Roman" panose="02020603050405020304" pitchFamily="18" charset="0"/>
              </a:defRPr>
            </a:lvl4pPr>
            <a:lvl5pPr marL="2057400" indent="-228600" defTabSz="966788">
              <a:defRPr sz="20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000">
                <a:solidFill>
                  <a:schemeClr val="tx1"/>
                </a:solidFill>
                <a:latin typeface="Times New Roman" panose="02020603050405020304" pitchFamily="18" charset="0"/>
              </a:defRPr>
            </a:lvl9pPr>
          </a:lstStyle>
          <a:p>
            <a:fld id="{A665EB2A-DBFE-4EFF-B287-24A53062C331}" type="slidenum">
              <a:rPr lang="en-US" altLang="en-US" sz="1300">
                <a:latin typeface="Arial" panose="020B0604020202020204" pitchFamily="34" charset="0"/>
              </a:rPr>
              <a:pPr/>
              <a:t>11</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7150FE5-E0A5-4933-9543-84C708E21AF4}"/>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71B247A0-FDD6-407F-922C-529FF64E43E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make you try everything for academic purposes. …</a:t>
            </a:r>
          </a:p>
        </p:txBody>
      </p:sp>
      <p:sp>
        <p:nvSpPr>
          <p:cNvPr id="25604" name="Slide Number Placeholder 3">
            <a:extLst>
              <a:ext uri="{FF2B5EF4-FFF2-40B4-BE49-F238E27FC236}">
                <a16:creationId xmlns:a16="http://schemas.microsoft.com/office/drawing/2014/main" id="{A31E92E8-F7F2-432D-ABCE-CCA97783785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Times New Roman" panose="02020603050405020304" pitchFamily="18" charset="0"/>
              </a:defRPr>
            </a:lvl1pPr>
            <a:lvl2pPr marL="742950" indent="-285750" defTabSz="966788">
              <a:defRPr sz="2000">
                <a:solidFill>
                  <a:schemeClr val="tx1"/>
                </a:solidFill>
                <a:latin typeface="Times New Roman" panose="02020603050405020304" pitchFamily="18" charset="0"/>
              </a:defRPr>
            </a:lvl2pPr>
            <a:lvl3pPr marL="1143000" indent="-228600" defTabSz="966788">
              <a:defRPr sz="2000">
                <a:solidFill>
                  <a:schemeClr val="tx1"/>
                </a:solidFill>
                <a:latin typeface="Times New Roman" panose="02020603050405020304" pitchFamily="18" charset="0"/>
              </a:defRPr>
            </a:lvl3pPr>
            <a:lvl4pPr marL="1600200" indent="-228600" defTabSz="966788">
              <a:defRPr sz="2000">
                <a:solidFill>
                  <a:schemeClr val="tx1"/>
                </a:solidFill>
                <a:latin typeface="Times New Roman" panose="02020603050405020304" pitchFamily="18" charset="0"/>
              </a:defRPr>
            </a:lvl4pPr>
            <a:lvl5pPr marL="2057400" indent="-228600" defTabSz="966788">
              <a:defRPr sz="20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000">
                <a:solidFill>
                  <a:schemeClr val="tx1"/>
                </a:solidFill>
                <a:latin typeface="Times New Roman" panose="02020603050405020304" pitchFamily="18" charset="0"/>
              </a:defRPr>
            </a:lvl9pPr>
          </a:lstStyle>
          <a:p>
            <a:fld id="{8F0DE2FC-3F48-4CB5-8571-A49E31D762F9}" type="slidenum">
              <a:rPr lang="en-US" altLang="en-US" sz="1300">
                <a:latin typeface="Arial" panose="020B0604020202020204" pitchFamily="34" charset="0"/>
              </a:rPr>
              <a:pPr/>
              <a:t>12</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5A17186-0D3F-4223-99C9-95722FB0D5E1}"/>
              </a:ext>
            </a:extLst>
          </p:cNvPr>
          <p:cNvSpPr>
            <a:spLocks noGrp="1" noChangeArrowheads="1"/>
          </p:cNvSpPr>
          <p:nvPr>
            <p:ph type="sldNum" sz="quarter" idx="5"/>
          </p:nvPr>
        </p:nvSpPr>
        <p:spPr>
          <a:noFill/>
        </p:spPr>
        <p:txBody>
          <a:bodyPr/>
          <a:lstStyle>
            <a:lvl1pPr defTabSz="982663">
              <a:defRPr sz="2000">
                <a:solidFill>
                  <a:schemeClr val="tx1"/>
                </a:solidFill>
                <a:latin typeface="Times New Roman" panose="02020603050405020304" pitchFamily="18" charset="0"/>
              </a:defRPr>
            </a:lvl1pPr>
            <a:lvl2pPr marL="742950" indent="-285750" defTabSz="982663">
              <a:defRPr sz="2000">
                <a:solidFill>
                  <a:schemeClr val="tx1"/>
                </a:solidFill>
                <a:latin typeface="Times New Roman" panose="02020603050405020304" pitchFamily="18" charset="0"/>
              </a:defRPr>
            </a:lvl2pPr>
            <a:lvl3pPr marL="1143000" indent="-228600" defTabSz="982663">
              <a:defRPr sz="2000">
                <a:solidFill>
                  <a:schemeClr val="tx1"/>
                </a:solidFill>
                <a:latin typeface="Times New Roman" panose="02020603050405020304" pitchFamily="18" charset="0"/>
              </a:defRPr>
            </a:lvl3pPr>
            <a:lvl4pPr marL="1600200" indent="-228600" defTabSz="982663">
              <a:defRPr sz="2000">
                <a:solidFill>
                  <a:schemeClr val="tx1"/>
                </a:solidFill>
                <a:latin typeface="Times New Roman" panose="02020603050405020304" pitchFamily="18" charset="0"/>
              </a:defRPr>
            </a:lvl4pPr>
            <a:lvl5pPr marL="2057400" indent="-228600" defTabSz="982663">
              <a:defRPr sz="2000">
                <a:solidFill>
                  <a:schemeClr val="tx1"/>
                </a:solidFill>
                <a:latin typeface="Times New Roman" panose="02020603050405020304" pitchFamily="18" charset="0"/>
              </a:defRPr>
            </a:lvl5pPr>
            <a:lvl6pPr marL="2514600" indent="-228600" defTabSz="9826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826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826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82663" eaLnBrk="0" fontAlgn="base" hangingPunct="0">
              <a:spcBef>
                <a:spcPct val="0"/>
              </a:spcBef>
              <a:spcAft>
                <a:spcPct val="0"/>
              </a:spcAft>
              <a:defRPr sz="2000">
                <a:solidFill>
                  <a:schemeClr val="tx1"/>
                </a:solidFill>
                <a:latin typeface="Times New Roman" panose="02020603050405020304" pitchFamily="18" charset="0"/>
              </a:defRPr>
            </a:lvl9pPr>
          </a:lstStyle>
          <a:p>
            <a:fld id="{D377D405-4FE8-4C26-9A5E-81C769009FE7}" type="slidenum">
              <a:rPr lang="en-US" altLang="en-US" sz="1000"/>
              <a:pPr/>
              <a:t>14</a:t>
            </a:fld>
            <a:endParaRPr lang="en-US" altLang="en-US" sz="1000"/>
          </a:p>
        </p:txBody>
      </p:sp>
      <p:sp>
        <p:nvSpPr>
          <p:cNvPr id="28675" name="Rectangle 2">
            <a:extLst>
              <a:ext uri="{FF2B5EF4-FFF2-40B4-BE49-F238E27FC236}">
                <a16:creationId xmlns:a16="http://schemas.microsoft.com/office/drawing/2014/main" id="{54C6C7FE-13EA-45EB-A1A6-DF260C09578A}"/>
              </a:ext>
            </a:extLst>
          </p:cNvPr>
          <p:cNvSpPr>
            <a:spLocks noGrp="1" noRot="1" noChangeAspect="1" noChangeArrowheads="1" noTextEdit="1"/>
          </p:cNvSpPr>
          <p:nvPr>
            <p:ph type="sldImg"/>
          </p:nvPr>
        </p:nvSpPr>
        <p:spPr>
          <a:xfrm>
            <a:off x="468313" y="723900"/>
            <a:ext cx="6367462" cy="3582988"/>
          </a:xfrm>
          <a:ln/>
        </p:spPr>
      </p:sp>
      <p:sp>
        <p:nvSpPr>
          <p:cNvPr id="28676" name="Rectangle 3">
            <a:extLst>
              <a:ext uri="{FF2B5EF4-FFF2-40B4-BE49-F238E27FC236}">
                <a16:creationId xmlns:a16="http://schemas.microsoft.com/office/drawing/2014/main" id="{A8DB123C-D158-442E-A38E-F5EC7E106BE3}"/>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B2BEDD6E-7743-4220-AF8D-E3B02AABB426}"/>
              </a:ext>
            </a:extLst>
          </p:cNvPr>
          <p:cNvSpPr>
            <a:spLocks noGrp="1"/>
          </p:cNvSpPr>
          <p:nvPr>
            <p:ph type="dt" sz="half" idx="10"/>
          </p:nvPr>
        </p:nvSpPr>
        <p:spPr/>
        <p:txBody>
          <a:bodyPr/>
          <a:lstStyle>
            <a:lvl1pPr>
              <a:defRPr/>
            </a:lvl1pPr>
          </a:lstStyle>
          <a:p>
            <a:pPr>
              <a:defRPr/>
            </a:pPr>
            <a:fld id="{174477C5-38CE-4230-AF2B-2F86353E1EBA}" type="datetimeFigureOut">
              <a:rPr lang="en-US"/>
              <a:pPr>
                <a:defRPr/>
              </a:pPr>
              <a:t>10/19/2021</a:t>
            </a:fld>
            <a:endParaRPr lang="en-US"/>
          </a:p>
        </p:txBody>
      </p:sp>
      <p:sp>
        <p:nvSpPr>
          <p:cNvPr id="5" name="Footer Placeholder 4">
            <a:extLst>
              <a:ext uri="{FF2B5EF4-FFF2-40B4-BE49-F238E27FC236}">
                <a16:creationId xmlns:a16="http://schemas.microsoft.com/office/drawing/2014/main" id="{F5478853-6B4D-44E1-8021-A1E46B26898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FCD997-CD5A-4E8A-BC2B-D65F57A957EA}"/>
              </a:ext>
            </a:extLst>
          </p:cNvPr>
          <p:cNvSpPr>
            <a:spLocks noGrp="1"/>
          </p:cNvSpPr>
          <p:nvPr>
            <p:ph type="sldNum" sz="quarter" idx="12"/>
          </p:nvPr>
        </p:nvSpPr>
        <p:spPr/>
        <p:txBody>
          <a:bodyPr/>
          <a:lstStyle>
            <a:lvl1pPr>
              <a:defRPr/>
            </a:lvl1pPr>
          </a:lstStyle>
          <a:p>
            <a:fld id="{2D9BB03D-E190-4968-912B-D19FBD4C1631}" type="slidenum">
              <a:rPr lang="en-US" altLang="en-US"/>
              <a:pPr/>
              <a:t>‹#›</a:t>
            </a:fld>
            <a:endParaRPr lang="en-US" altLang="en-US" sz="1400"/>
          </a:p>
        </p:txBody>
      </p:sp>
    </p:spTree>
    <p:extLst>
      <p:ext uri="{BB962C8B-B14F-4D97-AF65-F5344CB8AC3E}">
        <p14:creationId xmlns:p14="http://schemas.microsoft.com/office/powerpoint/2010/main" val="3589665518"/>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lvl1pPr>
              <a:spcBef>
                <a:spcPts val="600"/>
              </a:spcBef>
              <a:spcAft>
                <a:spcPts val="600"/>
              </a:spcAft>
              <a:buFont typeface="Wingdings" charset="2"/>
              <a:buChar char="²"/>
              <a:defRPr sz="2400">
                <a:solidFill>
                  <a:srgbClr val="46424D"/>
                </a:solidFill>
                <a:latin typeface="Arial"/>
                <a:cs typeface="Arial"/>
              </a:defRPr>
            </a:lvl1pPr>
            <a:lvl2pPr>
              <a:spcBef>
                <a:spcPts val="300"/>
              </a:spcBef>
              <a:spcAft>
                <a:spcPts val="300"/>
              </a:spcAft>
              <a:buFont typeface="Wingdings" charset="2"/>
              <a:buChar char="§"/>
              <a:defRPr sz="2000">
                <a:solidFill>
                  <a:srgbClr val="46424D"/>
                </a:solidFill>
                <a:latin typeface="Arial"/>
                <a:cs typeface="Arial"/>
              </a:defRPr>
            </a:lvl2pPr>
            <a:lvl3pPr>
              <a:defRPr sz="1800">
                <a:solidFill>
                  <a:srgbClr val="46424D"/>
                </a:solidFill>
                <a:latin typeface="Arial"/>
                <a:cs typeface="Arial"/>
              </a:defRPr>
            </a:lvl3pPr>
            <a:lvl4pPr>
              <a:defRPr sz="1800">
                <a:solidFill>
                  <a:srgbClr val="46424D"/>
                </a:solidFill>
                <a:latin typeface="Arial"/>
                <a:cs typeface="Arial"/>
              </a:defRPr>
            </a:lvl4pPr>
            <a:lvl5pPr>
              <a:defRPr sz="1800">
                <a:solidFill>
                  <a:srgbClr val="46424D"/>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91E53F-0BAF-406C-B30A-8BB4CFBFB8D2}"/>
              </a:ext>
            </a:extLst>
          </p:cNvPr>
          <p:cNvSpPr>
            <a:spLocks noGrp="1"/>
          </p:cNvSpPr>
          <p:nvPr>
            <p:ph type="dt" sz="half" idx="10"/>
          </p:nvPr>
        </p:nvSpPr>
        <p:spPr/>
        <p:txBody>
          <a:bodyPr/>
          <a:lstStyle>
            <a:lvl1pPr>
              <a:defRPr/>
            </a:lvl1pPr>
          </a:lstStyle>
          <a:p>
            <a:pPr>
              <a:defRPr/>
            </a:pPr>
            <a:fld id="{0F7C7023-0824-4018-A138-B66C4F478C7A}" type="datetimeFigureOut">
              <a:rPr lang="en-US"/>
              <a:pPr>
                <a:defRPr/>
              </a:pPr>
              <a:t>10/19/2021</a:t>
            </a:fld>
            <a:endParaRPr lang="en-US"/>
          </a:p>
        </p:txBody>
      </p:sp>
      <p:sp>
        <p:nvSpPr>
          <p:cNvPr id="5" name="Footer Placeholder 4">
            <a:extLst>
              <a:ext uri="{FF2B5EF4-FFF2-40B4-BE49-F238E27FC236}">
                <a16:creationId xmlns:a16="http://schemas.microsoft.com/office/drawing/2014/main" id="{DFB011EA-3130-4259-89D1-B5A4727991D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3587D65-524D-4FA4-AFB7-62CDC28EDDBE}"/>
              </a:ext>
            </a:extLst>
          </p:cNvPr>
          <p:cNvSpPr>
            <a:spLocks noGrp="1"/>
          </p:cNvSpPr>
          <p:nvPr>
            <p:ph type="sldNum" sz="quarter" idx="12"/>
          </p:nvPr>
        </p:nvSpPr>
        <p:spPr/>
        <p:txBody>
          <a:bodyPr/>
          <a:lstStyle>
            <a:lvl1pPr>
              <a:defRPr/>
            </a:lvl1pPr>
          </a:lstStyle>
          <a:p>
            <a:fld id="{922CA711-D276-4798-A15A-60FEE21D2218}" type="slidenum">
              <a:rPr lang="en-US" altLang="en-US"/>
              <a:pPr/>
              <a:t>‹#›</a:t>
            </a:fld>
            <a:endParaRPr lang="en-US" altLang="en-US"/>
          </a:p>
        </p:txBody>
      </p:sp>
    </p:spTree>
    <p:extLst>
      <p:ext uri="{BB962C8B-B14F-4D97-AF65-F5344CB8AC3E}">
        <p14:creationId xmlns:p14="http://schemas.microsoft.com/office/powerpoint/2010/main" val="2810910935"/>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84DB9-EFBD-4D5A-BB3E-B60BAA30D5DB}"/>
              </a:ext>
            </a:extLst>
          </p:cNvPr>
          <p:cNvSpPr>
            <a:spLocks noGrp="1"/>
          </p:cNvSpPr>
          <p:nvPr>
            <p:ph type="dt" sz="half" idx="10"/>
          </p:nvPr>
        </p:nvSpPr>
        <p:spPr/>
        <p:txBody>
          <a:bodyPr/>
          <a:lstStyle>
            <a:lvl1pPr>
              <a:defRPr/>
            </a:lvl1pPr>
          </a:lstStyle>
          <a:p>
            <a:pPr>
              <a:defRPr/>
            </a:pPr>
            <a:fld id="{EF851A3B-20CC-4C7A-8A83-E1BE72742267}" type="datetimeFigureOut">
              <a:rPr lang="en-US"/>
              <a:pPr>
                <a:defRPr/>
              </a:pPr>
              <a:t>10/19/2021</a:t>
            </a:fld>
            <a:endParaRPr lang="en-US"/>
          </a:p>
        </p:txBody>
      </p:sp>
      <p:sp>
        <p:nvSpPr>
          <p:cNvPr id="5" name="Footer Placeholder 4">
            <a:extLst>
              <a:ext uri="{FF2B5EF4-FFF2-40B4-BE49-F238E27FC236}">
                <a16:creationId xmlns:a16="http://schemas.microsoft.com/office/drawing/2014/main" id="{71E9A3D4-6768-4348-8387-D3ADB301362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46C646-648F-4322-B66E-07B855BC13BE}"/>
              </a:ext>
            </a:extLst>
          </p:cNvPr>
          <p:cNvSpPr>
            <a:spLocks noGrp="1"/>
          </p:cNvSpPr>
          <p:nvPr>
            <p:ph type="sldNum" sz="quarter" idx="12"/>
          </p:nvPr>
        </p:nvSpPr>
        <p:spPr/>
        <p:txBody>
          <a:bodyPr/>
          <a:lstStyle>
            <a:lvl1pPr>
              <a:defRPr/>
            </a:lvl1pPr>
          </a:lstStyle>
          <a:p>
            <a:fld id="{A26984F0-BF16-49A0-A0EE-D8389C66AD7E}" type="slidenum">
              <a:rPr lang="en-US" altLang="en-US"/>
              <a:pPr/>
              <a:t>‹#›</a:t>
            </a:fld>
            <a:endParaRPr lang="en-US" altLang="en-US"/>
          </a:p>
        </p:txBody>
      </p:sp>
    </p:spTree>
    <p:extLst>
      <p:ext uri="{BB962C8B-B14F-4D97-AF65-F5344CB8AC3E}">
        <p14:creationId xmlns:p14="http://schemas.microsoft.com/office/powerpoint/2010/main" val="3665146320"/>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5CA7760-9455-475C-83D2-737B4EE916CC}"/>
              </a:ext>
            </a:extLst>
          </p:cNvPr>
          <p:cNvSpPr>
            <a:spLocks noGrp="1"/>
          </p:cNvSpPr>
          <p:nvPr>
            <p:ph type="dt" sz="half" idx="10"/>
          </p:nvPr>
        </p:nvSpPr>
        <p:spPr/>
        <p:txBody>
          <a:bodyPr/>
          <a:lstStyle>
            <a:lvl1pPr>
              <a:defRPr/>
            </a:lvl1pPr>
          </a:lstStyle>
          <a:p>
            <a:pPr>
              <a:defRPr/>
            </a:pPr>
            <a:fld id="{0957A65B-4F70-40DB-8158-F92694C91EF3}" type="datetimeFigureOut">
              <a:rPr lang="en-US"/>
              <a:pPr>
                <a:defRPr/>
              </a:pPr>
              <a:t>10/19/2021</a:t>
            </a:fld>
            <a:endParaRPr lang="en-US"/>
          </a:p>
        </p:txBody>
      </p:sp>
      <p:sp>
        <p:nvSpPr>
          <p:cNvPr id="6" name="Footer Placeholder 4">
            <a:extLst>
              <a:ext uri="{FF2B5EF4-FFF2-40B4-BE49-F238E27FC236}">
                <a16:creationId xmlns:a16="http://schemas.microsoft.com/office/drawing/2014/main" id="{81F3B045-63A6-4B63-B9B9-83F9DB3D6D1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550CD4C-BB8E-443A-AAB5-DD5508D7C4B7}"/>
              </a:ext>
            </a:extLst>
          </p:cNvPr>
          <p:cNvSpPr>
            <a:spLocks noGrp="1"/>
          </p:cNvSpPr>
          <p:nvPr>
            <p:ph type="sldNum" sz="quarter" idx="12"/>
          </p:nvPr>
        </p:nvSpPr>
        <p:spPr/>
        <p:txBody>
          <a:bodyPr/>
          <a:lstStyle>
            <a:lvl1pPr>
              <a:defRPr/>
            </a:lvl1pPr>
          </a:lstStyle>
          <a:p>
            <a:fld id="{14F7AB77-B822-4C80-AB34-344E44DDF8C0}" type="slidenum">
              <a:rPr lang="en-US" altLang="en-US"/>
              <a:pPr/>
              <a:t>‹#›</a:t>
            </a:fld>
            <a:endParaRPr lang="en-US" altLang="en-US"/>
          </a:p>
        </p:txBody>
      </p:sp>
    </p:spTree>
    <p:extLst>
      <p:ext uri="{BB962C8B-B14F-4D97-AF65-F5344CB8AC3E}">
        <p14:creationId xmlns:p14="http://schemas.microsoft.com/office/powerpoint/2010/main" val="1490619593"/>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BD9EB00-D30A-45EF-8259-4F5D4CA8F4E1}"/>
              </a:ext>
            </a:extLst>
          </p:cNvPr>
          <p:cNvSpPr>
            <a:spLocks noGrp="1"/>
          </p:cNvSpPr>
          <p:nvPr>
            <p:ph type="dt" sz="half" idx="10"/>
          </p:nvPr>
        </p:nvSpPr>
        <p:spPr/>
        <p:txBody>
          <a:bodyPr/>
          <a:lstStyle>
            <a:lvl1pPr>
              <a:defRPr/>
            </a:lvl1pPr>
          </a:lstStyle>
          <a:p>
            <a:pPr>
              <a:defRPr/>
            </a:pPr>
            <a:fld id="{4985A5BC-6AFA-4DC6-99B9-F7D6888EDA5D}" type="datetimeFigureOut">
              <a:rPr lang="en-US"/>
              <a:pPr>
                <a:defRPr/>
              </a:pPr>
              <a:t>10/19/2021</a:t>
            </a:fld>
            <a:endParaRPr lang="en-US"/>
          </a:p>
        </p:txBody>
      </p:sp>
      <p:sp>
        <p:nvSpPr>
          <p:cNvPr id="8" name="Footer Placeholder 4">
            <a:extLst>
              <a:ext uri="{FF2B5EF4-FFF2-40B4-BE49-F238E27FC236}">
                <a16:creationId xmlns:a16="http://schemas.microsoft.com/office/drawing/2014/main" id="{49E44122-11FF-49C1-A239-807A70992BF4}"/>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C7F20ED-E8A7-4217-AAB3-CBDF6FB80AB2}"/>
              </a:ext>
            </a:extLst>
          </p:cNvPr>
          <p:cNvSpPr>
            <a:spLocks noGrp="1"/>
          </p:cNvSpPr>
          <p:nvPr>
            <p:ph type="sldNum" sz="quarter" idx="12"/>
          </p:nvPr>
        </p:nvSpPr>
        <p:spPr/>
        <p:txBody>
          <a:bodyPr/>
          <a:lstStyle>
            <a:lvl1pPr>
              <a:defRPr/>
            </a:lvl1pPr>
          </a:lstStyle>
          <a:p>
            <a:fld id="{A98C1196-B69B-45E2-AEB5-A62FA6D241C9}" type="slidenum">
              <a:rPr lang="en-US" altLang="en-US"/>
              <a:pPr/>
              <a:t>‹#›</a:t>
            </a:fld>
            <a:endParaRPr lang="en-US" altLang="en-US"/>
          </a:p>
        </p:txBody>
      </p:sp>
    </p:spTree>
    <p:extLst>
      <p:ext uri="{BB962C8B-B14F-4D97-AF65-F5344CB8AC3E}">
        <p14:creationId xmlns:p14="http://schemas.microsoft.com/office/powerpoint/2010/main" val="3195302789"/>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233F272-0516-48AB-96DE-7EDBE001C4A9}"/>
              </a:ext>
            </a:extLst>
          </p:cNvPr>
          <p:cNvSpPr>
            <a:spLocks noGrp="1"/>
          </p:cNvSpPr>
          <p:nvPr>
            <p:ph type="dt" sz="half" idx="10"/>
          </p:nvPr>
        </p:nvSpPr>
        <p:spPr/>
        <p:txBody>
          <a:bodyPr/>
          <a:lstStyle>
            <a:lvl1pPr>
              <a:defRPr/>
            </a:lvl1pPr>
          </a:lstStyle>
          <a:p>
            <a:pPr>
              <a:defRPr/>
            </a:pPr>
            <a:fld id="{DD6328AD-2CCC-4950-92C0-C8536B53D22B}" type="datetimeFigureOut">
              <a:rPr lang="en-US"/>
              <a:pPr>
                <a:defRPr/>
              </a:pPr>
              <a:t>10/19/2021</a:t>
            </a:fld>
            <a:endParaRPr lang="en-US"/>
          </a:p>
        </p:txBody>
      </p:sp>
      <p:sp>
        <p:nvSpPr>
          <p:cNvPr id="4" name="Footer Placeholder 4">
            <a:extLst>
              <a:ext uri="{FF2B5EF4-FFF2-40B4-BE49-F238E27FC236}">
                <a16:creationId xmlns:a16="http://schemas.microsoft.com/office/drawing/2014/main" id="{BFA14134-2D84-4E33-9C1B-5FCC20FBED2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E1CF47C-FC20-4A00-A4CE-7856C0FFF996}"/>
              </a:ext>
            </a:extLst>
          </p:cNvPr>
          <p:cNvSpPr>
            <a:spLocks noGrp="1"/>
          </p:cNvSpPr>
          <p:nvPr>
            <p:ph type="sldNum" sz="quarter" idx="12"/>
          </p:nvPr>
        </p:nvSpPr>
        <p:spPr/>
        <p:txBody>
          <a:bodyPr/>
          <a:lstStyle>
            <a:lvl1pPr>
              <a:defRPr/>
            </a:lvl1pPr>
          </a:lstStyle>
          <a:p>
            <a:fld id="{DD862C41-2015-490C-998F-BB49CB63AF2B}" type="slidenum">
              <a:rPr lang="en-US" altLang="en-US"/>
              <a:pPr/>
              <a:t>‹#›</a:t>
            </a:fld>
            <a:endParaRPr lang="en-US" altLang="en-US"/>
          </a:p>
        </p:txBody>
      </p:sp>
    </p:spTree>
    <p:extLst>
      <p:ext uri="{BB962C8B-B14F-4D97-AF65-F5344CB8AC3E}">
        <p14:creationId xmlns:p14="http://schemas.microsoft.com/office/powerpoint/2010/main" val="1716823145"/>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4BE2D13-520C-4438-A9F9-78C79866C047}"/>
              </a:ext>
            </a:extLst>
          </p:cNvPr>
          <p:cNvSpPr>
            <a:spLocks noGrp="1"/>
          </p:cNvSpPr>
          <p:nvPr>
            <p:ph type="dt" sz="half" idx="10"/>
          </p:nvPr>
        </p:nvSpPr>
        <p:spPr/>
        <p:txBody>
          <a:bodyPr/>
          <a:lstStyle>
            <a:lvl1pPr>
              <a:defRPr/>
            </a:lvl1pPr>
          </a:lstStyle>
          <a:p>
            <a:pPr>
              <a:defRPr/>
            </a:pPr>
            <a:fld id="{60D42605-4098-4D17-ABDE-191C2022038E}" type="datetimeFigureOut">
              <a:rPr lang="en-US"/>
              <a:pPr>
                <a:defRPr/>
              </a:pPr>
              <a:t>10/19/2021</a:t>
            </a:fld>
            <a:endParaRPr lang="en-US"/>
          </a:p>
        </p:txBody>
      </p:sp>
      <p:sp>
        <p:nvSpPr>
          <p:cNvPr id="3" name="Footer Placeholder 4">
            <a:extLst>
              <a:ext uri="{FF2B5EF4-FFF2-40B4-BE49-F238E27FC236}">
                <a16:creationId xmlns:a16="http://schemas.microsoft.com/office/drawing/2014/main" id="{650B0F23-AFC4-47F2-9CE6-ED59E1C22CD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16013D2-8AF9-4054-AAC4-B259732588EF}"/>
              </a:ext>
            </a:extLst>
          </p:cNvPr>
          <p:cNvSpPr>
            <a:spLocks noGrp="1"/>
          </p:cNvSpPr>
          <p:nvPr>
            <p:ph type="sldNum" sz="quarter" idx="12"/>
          </p:nvPr>
        </p:nvSpPr>
        <p:spPr/>
        <p:txBody>
          <a:bodyPr/>
          <a:lstStyle>
            <a:lvl1pPr>
              <a:defRPr/>
            </a:lvl1pPr>
          </a:lstStyle>
          <a:p>
            <a:fld id="{BA1061AE-4DD8-402F-87DD-5E5E3ADCA7C2}" type="slidenum">
              <a:rPr lang="en-US" altLang="en-US"/>
              <a:pPr/>
              <a:t>‹#›</a:t>
            </a:fld>
            <a:endParaRPr lang="en-US" altLang="en-US"/>
          </a:p>
        </p:txBody>
      </p:sp>
    </p:spTree>
    <p:extLst>
      <p:ext uri="{BB962C8B-B14F-4D97-AF65-F5344CB8AC3E}">
        <p14:creationId xmlns:p14="http://schemas.microsoft.com/office/powerpoint/2010/main" val="1961378607"/>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5D975CB-D388-4896-95EE-9DD4804A81E2}"/>
              </a:ext>
            </a:extLst>
          </p:cNvPr>
          <p:cNvSpPr>
            <a:spLocks noGrp="1"/>
          </p:cNvSpPr>
          <p:nvPr>
            <p:ph type="dt" sz="half" idx="10"/>
          </p:nvPr>
        </p:nvSpPr>
        <p:spPr/>
        <p:txBody>
          <a:bodyPr/>
          <a:lstStyle>
            <a:lvl1pPr>
              <a:defRPr/>
            </a:lvl1pPr>
          </a:lstStyle>
          <a:p>
            <a:pPr>
              <a:defRPr/>
            </a:pPr>
            <a:fld id="{B536B391-E351-45AE-9DA1-5305E940ECC3}" type="datetimeFigureOut">
              <a:rPr lang="en-US"/>
              <a:pPr>
                <a:defRPr/>
              </a:pPr>
              <a:t>10/19/2021</a:t>
            </a:fld>
            <a:endParaRPr lang="en-US"/>
          </a:p>
        </p:txBody>
      </p:sp>
      <p:sp>
        <p:nvSpPr>
          <p:cNvPr id="6" name="Footer Placeholder 4">
            <a:extLst>
              <a:ext uri="{FF2B5EF4-FFF2-40B4-BE49-F238E27FC236}">
                <a16:creationId xmlns:a16="http://schemas.microsoft.com/office/drawing/2014/main" id="{2EDC695F-A856-49C1-AE9A-8BF6E6A1E6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4269506-21EE-4DD6-8631-B58C3F0C7A50}"/>
              </a:ext>
            </a:extLst>
          </p:cNvPr>
          <p:cNvSpPr>
            <a:spLocks noGrp="1"/>
          </p:cNvSpPr>
          <p:nvPr>
            <p:ph type="sldNum" sz="quarter" idx="12"/>
          </p:nvPr>
        </p:nvSpPr>
        <p:spPr/>
        <p:txBody>
          <a:bodyPr/>
          <a:lstStyle>
            <a:lvl1pPr>
              <a:defRPr/>
            </a:lvl1pPr>
          </a:lstStyle>
          <a:p>
            <a:fld id="{5ACC982A-95E0-4B36-8495-9422AFBB2FE2}" type="slidenum">
              <a:rPr lang="en-US" altLang="en-US"/>
              <a:pPr/>
              <a:t>‹#›</a:t>
            </a:fld>
            <a:endParaRPr lang="en-US" altLang="en-US"/>
          </a:p>
        </p:txBody>
      </p:sp>
    </p:spTree>
    <p:extLst>
      <p:ext uri="{BB962C8B-B14F-4D97-AF65-F5344CB8AC3E}">
        <p14:creationId xmlns:p14="http://schemas.microsoft.com/office/powerpoint/2010/main" val="272351346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65580D7-3CC6-425C-B2A3-BFFF0876728F}"/>
              </a:ext>
            </a:extLst>
          </p:cNvPr>
          <p:cNvSpPr>
            <a:spLocks noGrp="1"/>
          </p:cNvSpPr>
          <p:nvPr>
            <p:ph type="dt" sz="half" idx="10"/>
          </p:nvPr>
        </p:nvSpPr>
        <p:spPr/>
        <p:txBody>
          <a:bodyPr/>
          <a:lstStyle>
            <a:lvl1pPr>
              <a:defRPr/>
            </a:lvl1pPr>
          </a:lstStyle>
          <a:p>
            <a:pPr>
              <a:defRPr/>
            </a:pPr>
            <a:fld id="{DF617212-C412-4954-B730-28C996D800E5}" type="datetimeFigureOut">
              <a:rPr lang="en-US"/>
              <a:pPr>
                <a:defRPr/>
              </a:pPr>
              <a:t>10/19/2021</a:t>
            </a:fld>
            <a:endParaRPr lang="en-US"/>
          </a:p>
        </p:txBody>
      </p:sp>
      <p:sp>
        <p:nvSpPr>
          <p:cNvPr id="6" name="Footer Placeholder 4">
            <a:extLst>
              <a:ext uri="{FF2B5EF4-FFF2-40B4-BE49-F238E27FC236}">
                <a16:creationId xmlns:a16="http://schemas.microsoft.com/office/drawing/2014/main" id="{2F677D2F-EDBE-4FEF-B591-5B9C521BFFE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B157AB8-58A0-4986-B155-2CC0C73D8696}"/>
              </a:ext>
            </a:extLst>
          </p:cNvPr>
          <p:cNvSpPr>
            <a:spLocks noGrp="1"/>
          </p:cNvSpPr>
          <p:nvPr>
            <p:ph type="sldNum" sz="quarter" idx="12"/>
          </p:nvPr>
        </p:nvSpPr>
        <p:spPr/>
        <p:txBody>
          <a:bodyPr/>
          <a:lstStyle>
            <a:lvl1pPr>
              <a:defRPr/>
            </a:lvl1pPr>
          </a:lstStyle>
          <a:p>
            <a:fld id="{DFAFDB3A-731C-4202-ADB9-221A0E1E1332}" type="slidenum">
              <a:rPr lang="en-US" altLang="en-US"/>
              <a:pPr/>
              <a:t>‹#›</a:t>
            </a:fld>
            <a:endParaRPr lang="en-US" altLang="en-US"/>
          </a:p>
        </p:txBody>
      </p:sp>
    </p:spTree>
    <p:extLst>
      <p:ext uri="{BB962C8B-B14F-4D97-AF65-F5344CB8AC3E}">
        <p14:creationId xmlns:p14="http://schemas.microsoft.com/office/powerpoint/2010/main" val="1188803225"/>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2F57D-987F-4CFD-94BF-4554C3D14751}"/>
              </a:ext>
            </a:extLst>
          </p:cNvPr>
          <p:cNvSpPr>
            <a:spLocks noGrp="1"/>
          </p:cNvSpPr>
          <p:nvPr>
            <p:ph type="dt" sz="half" idx="10"/>
          </p:nvPr>
        </p:nvSpPr>
        <p:spPr/>
        <p:txBody>
          <a:bodyPr/>
          <a:lstStyle>
            <a:lvl1pPr>
              <a:defRPr/>
            </a:lvl1pPr>
          </a:lstStyle>
          <a:p>
            <a:pPr>
              <a:defRPr/>
            </a:pPr>
            <a:fld id="{983EB293-9A52-41E9-93EF-80C16E32F494}" type="datetimeFigureOut">
              <a:rPr lang="en-US"/>
              <a:pPr>
                <a:defRPr/>
              </a:pPr>
              <a:t>10/19/2021</a:t>
            </a:fld>
            <a:endParaRPr lang="en-US"/>
          </a:p>
        </p:txBody>
      </p:sp>
      <p:sp>
        <p:nvSpPr>
          <p:cNvPr id="5" name="Footer Placeholder 4">
            <a:extLst>
              <a:ext uri="{FF2B5EF4-FFF2-40B4-BE49-F238E27FC236}">
                <a16:creationId xmlns:a16="http://schemas.microsoft.com/office/drawing/2014/main" id="{4F928D42-7083-430D-981B-0677EBF30C7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727E841-5879-4FB0-A139-AD198C231B6B}"/>
              </a:ext>
            </a:extLst>
          </p:cNvPr>
          <p:cNvSpPr>
            <a:spLocks noGrp="1"/>
          </p:cNvSpPr>
          <p:nvPr>
            <p:ph type="sldNum" sz="quarter" idx="12"/>
          </p:nvPr>
        </p:nvSpPr>
        <p:spPr/>
        <p:txBody>
          <a:bodyPr/>
          <a:lstStyle>
            <a:lvl1pPr>
              <a:defRPr/>
            </a:lvl1pPr>
          </a:lstStyle>
          <a:p>
            <a:fld id="{1285A1D4-10D5-4429-B929-1ED70786AE81}" type="slidenum">
              <a:rPr lang="en-US" altLang="en-US"/>
              <a:pPr/>
              <a:t>‹#›</a:t>
            </a:fld>
            <a:endParaRPr lang="en-US" altLang="en-US"/>
          </a:p>
        </p:txBody>
      </p:sp>
    </p:spTree>
    <p:extLst>
      <p:ext uri="{BB962C8B-B14F-4D97-AF65-F5344CB8AC3E}">
        <p14:creationId xmlns:p14="http://schemas.microsoft.com/office/powerpoint/2010/main" val="970317664"/>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25F13-12CF-464E-9468-2B194062198E}"/>
              </a:ext>
            </a:extLst>
          </p:cNvPr>
          <p:cNvSpPr>
            <a:spLocks noGrp="1"/>
          </p:cNvSpPr>
          <p:nvPr>
            <p:ph type="dt" sz="half" idx="10"/>
          </p:nvPr>
        </p:nvSpPr>
        <p:spPr/>
        <p:txBody>
          <a:bodyPr/>
          <a:lstStyle>
            <a:lvl1pPr>
              <a:defRPr/>
            </a:lvl1pPr>
          </a:lstStyle>
          <a:p>
            <a:pPr>
              <a:defRPr/>
            </a:pPr>
            <a:fld id="{E9590EDF-7B16-45FE-B67D-0C2072E8E271}" type="datetimeFigureOut">
              <a:rPr lang="en-US"/>
              <a:pPr>
                <a:defRPr/>
              </a:pPr>
              <a:t>10/19/2021</a:t>
            </a:fld>
            <a:endParaRPr lang="en-US"/>
          </a:p>
        </p:txBody>
      </p:sp>
      <p:sp>
        <p:nvSpPr>
          <p:cNvPr id="5" name="Footer Placeholder 4">
            <a:extLst>
              <a:ext uri="{FF2B5EF4-FFF2-40B4-BE49-F238E27FC236}">
                <a16:creationId xmlns:a16="http://schemas.microsoft.com/office/drawing/2014/main" id="{DC77CB15-80AE-4628-9190-900C0811631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E48F37D-B759-4A8C-90EC-AA7C60031168}"/>
              </a:ext>
            </a:extLst>
          </p:cNvPr>
          <p:cNvSpPr>
            <a:spLocks noGrp="1"/>
          </p:cNvSpPr>
          <p:nvPr>
            <p:ph type="sldNum" sz="quarter" idx="12"/>
          </p:nvPr>
        </p:nvSpPr>
        <p:spPr/>
        <p:txBody>
          <a:bodyPr/>
          <a:lstStyle>
            <a:lvl1pPr>
              <a:defRPr/>
            </a:lvl1pPr>
          </a:lstStyle>
          <a:p>
            <a:fld id="{539BEE83-84EC-439E-BE68-D2217AF31FCC}" type="slidenum">
              <a:rPr lang="en-US" altLang="en-US"/>
              <a:pPr/>
              <a:t>‹#›</a:t>
            </a:fld>
            <a:endParaRPr lang="en-US" altLang="en-US"/>
          </a:p>
        </p:txBody>
      </p:sp>
    </p:spTree>
    <p:extLst>
      <p:ext uri="{BB962C8B-B14F-4D97-AF65-F5344CB8AC3E}">
        <p14:creationId xmlns:p14="http://schemas.microsoft.com/office/powerpoint/2010/main" val="3685959994"/>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Content Placeholder 2"/>
          <p:cNvSpPr>
            <a:spLocks noGrp="1"/>
          </p:cNvSpPr>
          <p:nvPr>
            <p:ph sz="half" idx="1"/>
          </p:nvPr>
        </p:nvSpPr>
        <p:spPr>
          <a:xfrm>
            <a:off x="508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175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Content Placeholder 2"/>
          <p:cNvSpPr>
            <a:spLocks noGrp="1"/>
          </p:cNvSpPr>
          <p:nvPr>
            <p:ph sz="quarter" idx="1"/>
          </p:nvPr>
        </p:nvSpPr>
        <p:spPr>
          <a:xfrm>
            <a:off x="5080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080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978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Text Placeholder 2"/>
          <p:cNvSpPr>
            <a:spLocks noGrp="1"/>
          </p:cNvSpPr>
          <p:nvPr>
            <p:ph type="body" sz="half" idx="1"/>
          </p:nvPr>
        </p:nvSpPr>
        <p:spPr>
          <a:xfrm>
            <a:off x="508000" y="1600200"/>
            <a:ext cx="10972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938589"/>
            <a:ext cx="10972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680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Text Placeholder 2"/>
          <p:cNvSpPr>
            <a:spLocks noGrp="1"/>
          </p:cNvSpPr>
          <p:nvPr>
            <p:ph type="body" sz="half" idx="1"/>
          </p:nvPr>
        </p:nvSpPr>
        <p:spPr>
          <a:xfrm>
            <a:off x="508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3315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paint">
            <a:extLst>
              <a:ext uri="{FF2B5EF4-FFF2-40B4-BE49-F238E27FC236}">
                <a16:creationId xmlns:a16="http://schemas.microsoft.com/office/drawing/2014/main" id="{CBA95A79-ED02-4D8F-BB96-7CEE2154901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1219200" y="1828801"/>
            <a:ext cx="109728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9618" name="Rectangle 2"/>
          <p:cNvSpPr>
            <a:spLocks noGrp="1" noChangeArrowheads="1"/>
          </p:cNvSpPr>
          <p:nvPr>
            <p:ph type="ctrTitle"/>
          </p:nvPr>
        </p:nvSpPr>
        <p:spPr>
          <a:xfrm>
            <a:off x="1219200" y="685800"/>
            <a:ext cx="10295467" cy="1143000"/>
          </a:xfrm>
        </p:spPr>
        <p:txBody>
          <a:bodyPr/>
          <a:lstStyle>
            <a:lvl1pPr>
              <a:defRPr/>
            </a:lvl1pPr>
          </a:lstStyle>
          <a:p>
            <a:pPr lvl="0"/>
            <a:r>
              <a:rPr lang="en-US" altLang="en-US" noProof="0"/>
              <a:t>Click to edit Master title style</a:t>
            </a:r>
          </a:p>
        </p:txBody>
      </p:sp>
      <p:sp>
        <p:nvSpPr>
          <p:cNvPr id="239619" name="Rectangle 3"/>
          <p:cNvSpPr>
            <a:spLocks noGrp="1" noChangeArrowheads="1"/>
          </p:cNvSpPr>
          <p:nvPr>
            <p:ph type="subTitle" idx="1"/>
          </p:nvPr>
        </p:nvSpPr>
        <p:spPr>
          <a:xfrm>
            <a:off x="2844800" y="3886200"/>
            <a:ext cx="8534400" cy="1771650"/>
          </a:xfrm>
        </p:spPr>
        <p:txBody>
          <a:bodyPr/>
          <a:lstStyle>
            <a:lvl1pPr marL="0" indent="0">
              <a:buFont typeface="Monotype Sorts" charset="2"/>
              <a:buNone/>
              <a:defRPr>
                <a:latin typeface="Arial Black" pitchFamily="34" charset="0"/>
              </a:defRPr>
            </a:lvl1pPr>
          </a:lstStyle>
          <a:p>
            <a:pPr lvl="0"/>
            <a:r>
              <a:rPr lang="en-US" altLang="en-US" noProof="0"/>
              <a:t>Click to edit Master subtitle style</a:t>
            </a:r>
          </a:p>
        </p:txBody>
      </p:sp>
      <p:sp>
        <p:nvSpPr>
          <p:cNvPr id="5" name="Date Placeholder 4">
            <a:extLst>
              <a:ext uri="{FF2B5EF4-FFF2-40B4-BE49-F238E27FC236}">
                <a16:creationId xmlns:a16="http://schemas.microsoft.com/office/drawing/2014/main" id="{DA1AD417-4CF4-4877-B324-9774649397E5}"/>
              </a:ext>
            </a:extLst>
          </p:cNvPr>
          <p:cNvSpPr>
            <a:spLocks noGrp="1" noChangeArrowheads="1"/>
          </p:cNvSpPr>
          <p:nvPr>
            <p:ph type="dt" sz="half" idx="10"/>
          </p:nvPr>
        </p:nvSpPr>
        <p:spPr>
          <a:xfrm>
            <a:off x="948267" y="6229350"/>
            <a:ext cx="2573867" cy="514350"/>
          </a:xfrm>
        </p:spPr>
        <p:txBody>
          <a:bodyPr/>
          <a:lstStyle>
            <a:lvl1pPr>
              <a:defRPr>
                <a:solidFill>
                  <a:srgbClr val="5E574E"/>
                </a:solidFill>
              </a:defRPr>
            </a:lvl1pPr>
          </a:lstStyle>
          <a:p>
            <a:pPr>
              <a:defRPr/>
            </a:pPr>
            <a:r>
              <a:rPr lang="en-US" altLang="en-US"/>
              <a:t>2/14/2001</a:t>
            </a:r>
          </a:p>
        </p:txBody>
      </p:sp>
      <p:sp>
        <p:nvSpPr>
          <p:cNvPr id="6" name="Footer Placeholder 5">
            <a:extLst>
              <a:ext uri="{FF2B5EF4-FFF2-40B4-BE49-F238E27FC236}">
                <a16:creationId xmlns:a16="http://schemas.microsoft.com/office/drawing/2014/main" id="{922AB1AC-FAF9-4A38-B4E2-B0ED9D3952C9}"/>
              </a:ext>
            </a:extLst>
          </p:cNvPr>
          <p:cNvSpPr>
            <a:spLocks noGrp="1" noChangeArrowheads="1"/>
          </p:cNvSpPr>
          <p:nvPr>
            <p:ph type="ftr" sz="quarter" idx="11"/>
          </p:nvPr>
        </p:nvSpPr>
        <p:spPr>
          <a:xfrm>
            <a:off x="4199467" y="6229350"/>
            <a:ext cx="3793067" cy="514350"/>
          </a:xfrm>
        </p:spPr>
        <p:txBody>
          <a:bodyPr/>
          <a:lstStyle>
            <a:lvl1pPr>
              <a:defRPr>
                <a:solidFill>
                  <a:srgbClr val="5E574E"/>
                </a:solidFill>
              </a:defRPr>
            </a:lvl1pPr>
          </a:lstStyle>
          <a:p>
            <a:pPr>
              <a:defRPr/>
            </a:pPr>
            <a:endParaRPr lang="en-US" altLang="en-US"/>
          </a:p>
        </p:txBody>
      </p:sp>
      <p:sp>
        <p:nvSpPr>
          <p:cNvPr id="7" name="Slide Number Placeholder 6">
            <a:extLst>
              <a:ext uri="{FF2B5EF4-FFF2-40B4-BE49-F238E27FC236}">
                <a16:creationId xmlns:a16="http://schemas.microsoft.com/office/drawing/2014/main" id="{097DF4AD-0D6A-49FF-927C-093AF2017F2A}"/>
              </a:ext>
            </a:extLst>
          </p:cNvPr>
          <p:cNvSpPr>
            <a:spLocks noGrp="1" noChangeArrowheads="1"/>
          </p:cNvSpPr>
          <p:nvPr>
            <p:ph type="sldNum" sz="quarter" idx="12"/>
          </p:nvPr>
        </p:nvSpPr>
        <p:spPr>
          <a:xfrm>
            <a:off x="8805333" y="6229350"/>
            <a:ext cx="2438400" cy="514350"/>
          </a:xfrm>
        </p:spPr>
        <p:txBody>
          <a:bodyPr/>
          <a:lstStyle>
            <a:lvl1pPr>
              <a:defRPr>
                <a:solidFill>
                  <a:srgbClr val="5E574E"/>
                </a:solidFill>
              </a:defRPr>
            </a:lvl1pPr>
          </a:lstStyle>
          <a:p>
            <a:fld id="{10DDCF28-BE23-4F5F-9BBE-CEC923F2BCC9}" type="slidenum">
              <a:rPr lang="en-US" altLang="en-US"/>
              <a:pPr/>
              <a:t>‹#›</a:t>
            </a:fld>
            <a:endParaRPr lang="en-US" altLang="en-US"/>
          </a:p>
        </p:txBody>
      </p:sp>
    </p:spTree>
    <p:extLst>
      <p:ext uri="{BB962C8B-B14F-4D97-AF65-F5344CB8AC3E}">
        <p14:creationId xmlns:p14="http://schemas.microsoft.com/office/powerpoint/2010/main" val="1530977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0EB84C5C-96FA-446C-9262-E7FFB2BAE7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72801" y="136526"/>
            <a:ext cx="9779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E3AFE-12C0-44A4-9D34-7DB01BB94B40}"/>
              </a:ext>
            </a:extLst>
          </p:cNvPr>
          <p:cNvSpPr>
            <a:spLocks noGrp="1" noChangeArrowheads="1"/>
          </p:cNvSpPr>
          <p:nvPr>
            <p:ph type="dt" sz="half" idx="10"/>
          </p:nvPr>
        </p:nvSpPr>
        <p:spPr/>
        <p:txBody>
          <a:bodyPr/>
          <a:lstStyle>
            <a:lvl1pPr>
              <a:defRPr/>
            </a:lvl1pPr>
          </a:lstStyle>
          <a:p>
            <a:pPr>
              <a:defRPr/>
            </a:pPr>
            <a:r>
              <a:rPr lang="en-US" altLang="en-US"/>
              <a:t>2/14/2001</a:t>
            </a:r>
          </a:p>
        </p:txBody>
      </p:sp>
      <p:sp>
        <p:nvSpPr>
          <p:cNvPr id="6" name="Footer Placeholder 5">
            <a:extLst>
              <a:ext uri="{FF2B5EF4-FFF2-40B4-BE49-F238E27FC236}">
                <a16:creationId xmlns:a16="http://schemas.microsoft.com/office/drawing/2014/main" id="{7DE020F9-80A0-4026-B0CB-B56C734ECF30}"/>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5588114A-7940-4AF1-BADA-CBAE0BD6F258}"/>
              </a:ext>
            </a:extLst>
          </p:cNvPr>
          <p:cNvSpPr>
            <a:spLocks noGrp="1" noChangeArrowheads="1"/>
          </p:cNvSpPr>
          <p:nvPr>
            <p:ph type="sldNum" sz="quarter" idx="12"/>
          </p:nvPr>
        </p:nvSpPr>
        <p:spPr/>
        <p:txBody>
          <a:bodyPr/>
          <a:lstStyle>
            <a:lvl1pPr>
              <a:defRPr/>
            </a:lvl1pPr>
          </a:lstStyle>
          <a:p>
            <a:fld id="{6F277898-2219-4CF0-BA87-2C797E11AB79}" type="slidenum">
              <a:rPr lang="en-US" altLang="en-US"/>
              <a:pPr/>
              <a:t>‹#›</a:t>
            </a:fld>
            <a:endParaRPr lang="en-US" altLang="en-US"/>
          </a:p>
        </p:txBody>
      </p:sp>
    </p:spTree>
    <p:extLst>
      <p:ext uri="{BB962C8B-B14F-4D97-AF65-F5344CB8AC3E}">
        <p14:creationId xmlns:p14="http://schemas.microsoft.com/office/powerpoint/2010/main" val="2320862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E4D0A24-A570-4289-895C-554020CE4A51}"/>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5" name="Rectangle 5">
            <a:extLst>
              <a:ext uri="{FF2B5EF4-FFF2-40B4-BE49-F238E27FC236}">
                <a16:creationId xmlns:a16="http://schemas.microsoft.com/office/drawing/2014/main" id="{069BD5E5-6C8D-4743-8258-95AA4083A23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960CD62-E532-4B4E-9B46-82306932D60C}"/>
              </a:ext>
            </a:extLst>
          </p:cNvPr>
          <p:cNvSpPr>
            <a:spLocks noGrp="1" noChangeArrowheads="1"/>
          </p:cNvSpPr>
          <p:nvPr>
            <p:ph type="sldNum" sz="quarter" idx="12"/>
          </p:nvPr>
        </p:nvSpPr>
        <p:spPr>
          <a:ln/>
        </p:spPr>
        <p:txBody>
          <a:bodyPr/>
          <a:lstStyle>
            <a:lvl1pPr>
              <a:defRPr/>
            </a:lvl1pPr>
          </a:lstStyle>
          <a:p>
            <a:fld id="{A5410678-F312-4CA6-B14E-678F17EDB684}" type="slidenum">
              <a:rPr lang="en-US" altLang="en-US"/>
              <a:pPr/>
              <a:t>‹#›</a:t>
            </a:fld>
            <a:endParaRPr lang="en-US" altLang="en-US"/>
          </a:p>
        </p:txBody>
      </p:sp>
    </p:spTree>
    <p:extLst>
      <p:ext uri="{BB962C8B-B14F-4D97-AF65-F5344CB8AC3E}">
        <p14:creationId xmlns:p14="http://schemas.microsoft.com/office/powerpoint/2010/main" val="3583034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885950"/>
            <a:ext cx="5350933"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3734" y="1885950"/>
            <a:ext cx="5350933"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4438C5D-BD5B-4CBE-9812-E794CDEF30CE}"/>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6" name="Rectangle 5">
            <a:extLst>
              <a:ext uri="{FF2B5EF4-FFF2-40B4-BE49-F238E27FC236}">
                <a16:creationId xmlns:a16="http://schemas.microsoft.com/office/drawing/2014/main" id="{0356CAD1-F86B-42FC-82D7-B8202EB6F35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3BCD5D2C-97FE-4032-95DA-5CE4C74F207E}"/>
              </a:ext>
            </a:extLst>
          </p:cNvPr>
          <p:cNvSpPr>
            <a:spLocks noGrp="1" noChangeArrowheads="1"/>
          </p:cNvSpPr>
          <p:nvPr>
            <p:ph type="sldNum" sz="quarter" idx="12"/>
          </p:nvPr>
        </p:nvSpPr>
        <p:spPr>
          <a:ln/>
        </p:spPr>
        <p:txBody>
          <a:bodyPr/>
          <a:lstStyle>
            <a:lvl1pPr>
              <a:defRPr/>
            </a:lvl1pPr>
          </a:lstStyle>
          <a:p>
            <a:fld id="{96BBE96A-DC53-40DC-9583-62C7E9445619}" type="slidenum">
              <a:rPr lang="en-US" altLang="en-US"/>
              <a:pPr/>
              <a:t>‹#›</a:t>
            </a:fld>
            <a:endParaRPr lang="en-US" altLang="en-US"/>
          </a:p>
        </p:txBody>
      </p:sp>
    </p:spTree>
    <p:extLst>
      <p:ext uri="{BB962C8B-B14F-4D97-AF65-F5344CB8AC3E}">
        <p14:creationId xmlns:p14="http://schemas.microsoft.com/office/powerpoint/2010/main" val="2916118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B0DC00F-9947-4660-8099-D2891A4EAB04}"/>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8" name="Rectangle 5">
            <a:extLst>
              <a:ext uri="{FF2B5EF4-FFF2-40B4-BE49-F238E27FC236}">
                <a16:creationId xmlns:a16="http://schemas.microsoft.com/office/drawing/2014/main" id="{D5F8F918-8A77-44DF-A205-E0938B0AEF6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0FAC7249-5A1F-4B01-B6DE-69175447CEDC}"/>
              </a:ext>
            </a:extLst>
          </p:cNvPr>
          <p:cNvSpPr>
            <a:spLocks noGrp="1" noChangeArrowheads="1"/>
          </p:cNvSpPr>
          <p:nvPr>
            <p:ph type="sldNum" sz="quarter" idx="12"/>
          </p:nvPr>
        </p:nvSpPr>
        <p:spPr>
          <a:ln/>
        </p:spPr>
        <p:txBody>
          <a:bodyPr/>
          <a:lstStyle>
            <a:lvl1pPr>
              <a:defRPr/>
            </a:lvl1pPr>
          </a:lstStyle>
          <a:p>
            <a:fld id="{392C8815-DC9F-4F2A-BEE4-D5B7B842E358}" type="slidenum">
              <a:rPr lang="en-US" altLang="en-US"/>
              <a:pPr/>
              <a:t>‹#›</a:t>
            </a:fld>
            <a:endParaRPr lang="en-US" altLang="en-US"/>
          </a:p>
        </p:txBody>
      </p:sp>
    </p:spTree>
    <p:extLst>
      <p:ext uri="{BB962C8B-B14F-4D97-AF65-F5344CB8AC3E}">
        <p14:creationId xmlns:p14="http://schemas.microsoft.com/office/powerpoint/2010/main" val="863437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FAF1AAD-E837-4034-951F-A2123D719EA2}"/>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4" name="Rectangle 5">
            <a:extLst>
              <a:ext uri="{FF2B5EF4-FFF2-40B4-BE49-F238E27FC236}">
                <a16:creationId xmlns:a16="http://schemas.microsoft.com/office/drawing/2014/main" id="{522A21E8-D90B-40FB-A6BD-FB4EEF15125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21E1F0C1-786A-4B01-926A-ED410DD3AF0E}"/>
              </a:ext>
            </a:extLst>
          </p:cNvPr>
          <p:cNvSpPr>
            <a:spLocks noGrp="1" noChangeArrowheads="1"/>
          </p:cNvSpPr>
          <p:nvPr>
            <p:ph type="sldNum" sz="quarter" idx="12"/>
          </p:nvPr>
        </p:nvSpPr>
        <p:spPr>
          <a:ln/>
        </p:spPr>
        <p:txBody>
          <a:bodyPr/>
          <a:lstStyle>
            <a:lvl1pPr>
              <a:defRPr/>
            </a:lvl1pPr>
          </a:lstStyle>
          <a:p>
            <a:fld id="{F9A09F93-E4A7-42F5-9B43-154E778B7D0E}" type="slidenum">
              <a:rPr lang="en-US" altLang="en-US"/>
              <a:pPr/>
              <a:t>‹#›</a:t>
            </a:fld>
            <a:endParaRPr lang="en-US" altLang="en-US"/>
          </a:p>
        </p:txBody>
      </p:sp>
    </p:spTree>
    <p:extLst>
      <p:ext uri="{BB962C8B-B14F-4D97-AF65-F5344CB8AC3E}">
        <p14:creationId xmlns:p14="http://schemas.microsoft.com/office/powerpoint/2010/main" val="29142852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95CCECB-3B7C-4581-AE4B-014FDC019BF6}"/>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3" name="Rectangle 5">
            <a:extLst>
              <a:ext uri="{FF2B5EF4-FFF2-40B4-BE49-F238E27FC236}">
                <a16:creationId xmlns:a16="http://schemas.microsoft.com/office/drawing/2014/main" id="{CAFC3D6B-21D9-4C5A-991B-E5EBD03C060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3BE9C0C3-F8FD-4B2F-AA52-02F914075210}"/>
              </a:ext>
            </a:extLst>
          </p:cNvPr>
          <p:cNvSpPr>
            <a:spLocks noGrp="1" noChangeArrowheads="1"/>
          </p:cNvSpPr>
          <p:nvPr>
            <p:ph type="sldNum" sz="quarter" idx="12"/>
          </p:nvPr>
        </p:nvSpPr>
        <p:spPr>
          <a:ln/>
        </p:spPr>
        <p:txBody>
          <a:bodyPr/>
          <a:lstStyle>
            <a:lvl1pPr>
              <a:defRPr/>
            </a:lvl1pPr>
          </a:lstStyle>
          <a:p>
            <a:fld id="{4D408E5F-A92B-4C97-B2E9-53196B75E26A}" type="slidenum">
              <a:rPr lang="en-US" altLang="en-US"/>
              <a:pPr/>
              <a:t>‹#›</a:t>
            </a:fld>
            <a:endParaRPr lang="en-US" altLang="en-US"/>
          </a:p>
        </p:txBody>
      </p:sp>
    </p:spTree>
    <p:extLst>
      <p:ext uri="{BB962C8B-B14F-4D97-AF65-F5344CB8AC3E}">
        <p14:creationId xmlns:p14="http://schemas.microsoft.com/office/powerpoint/2010/main" val="9511470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93BBD75-9544-4C24-95BA-216045E6CE19}"/>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6" name="Rectangle 5">
            <a:extLst>
              <a:ext uri="{FF2B5EF4-FFF2-40B4-BE49-F238E27FC236}">
                <a16:creationId xmlns:a16="http://schemas.microsoft.com/office/drawing/2014/main" id="{B332547E-868F-4129-ACCF-F3BDF611D57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3CAA9B5F-5999-49E3-AC7E-DC3C9F2AB4BD}"/>
              </a:ext>
            </a:extLst>
          </p:cNvPr>
          <p:cNvSpPr>
            <a:spLocks noGrp="1" noChangeArrowheads="1"/>
          </p:cNvSpPr>
          <p:nvPr>
            <p:ph type="sldNum" sz="quarter" idx="12"/>
          </p:nvPr>
        </p:nvSpPr>
        <p:spPr>
          <a:ln/>
        </p:spPr>
        <p:txBody>
          <a:bodyPr/>
          <a:lstStyle>
            <a:lvl1pPr>
              <a:defRPr/>
            </a:lvl1pPr>
          </a:lstStyle>
          <a:p>
            <a:fld id="{6C923EFD-2F63-4158-8B95-8DD998B7CB49}" type="slidenum">
              <a:rPr lang="en-US" altLang="en-US"/>
              <a:pPr/>
              <a:t>‹#›</a:t>
            </a:fld>
            <a:endParaRPr lang="en-US" altLang="en-US"/>
          </a:p>
        </p:txBody>
      </p:sp>
    </p:spTree>
    <p:extLst>
      <p:ext uri="{BB962C8B-B14F-4D97-AF65-F5344CB8AC3E}">
        <p14:creationId xmlns:p14="http://schemas.microsoft.com/office/powerpoint/2010/main" val="1837273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8EC4A3C-D9E3-4444-829E-94DC62B15C86}"/>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6" name="Rectangle 5">
            <a:extLst>
              <a:ext uri="{FF2B5EF4-FFF2-40B4-BE49-F238E27FC236}">
                <a16:creationId xmlns:a16="http://schemas.microsoft.com/office/drawing/2014/main" id="{C5288372-BD28-4FAC-ABAE-79BD3EFC6DE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3478FED-0096-4EE8-AFEB-39861E2585E7}"/>
              </a:ext>
            </a:extLst>
          </p:cNvPr>
          <p:cNvSpPr>
            <a:spLocks noGrp="1" noChangeArrowheads="1"/>
          </p:cNvSpPr>
          <p:nvPr>
            <p:ph type="sldNum" sz="quarter" idx="12"/>
          </p:nvPr>
        </p:nvSpPr>
        <p:spPr>
          <a:ln/>
        </p:spPr>
        <p:txBody>
          <a:bodyPr/>
          <a:lstStyle>
            <a:lvl1pPr>
              <a:defRPr/>
            </a:lvl1pPr>
          </a:lstStyle>
          <a:p>
            <a:fld id="{73B1B9D5-F0C6-477E-B542-CDE31AB16D53}" type="slidenum">
              <a:rPr lang="en-US" altLang="en-US"/>
              <a:pPr/>
              <a:t>‹#›</a:t>
            </a:fld>
            <a:endParaRPr lang="en-US" altLang="en-US"/>
          </a:p>
        </p:txBody>
      </p:sp>
    </p:spTree>
    <p:extLst>
      <p:ext uri="{BB962C8B-B14F-4D97-AF65-F5344CB8AC3E}">
        <p14:creationId xmlns:p14="http://schemas.microsoft.com/office/powerpoint/2010/main" val="3705111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90DE1C8-16ED-4B45-9402-19F1CDEF24B0}"/>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5" name="Rectangle 5">
            <a:extLst>
              <a:ext uri="{FF2B5EF4-FFF2-40B4-BE49-F238E27FC236}">
                <a16:creationId xmlns:a16="http://schemas.microsoft.com/office/drawing/2014/main" id="{DA03E086-5E49-4714-AE48-6FC7B707B87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6ED4753-FDBA-4079-9AF6-7677164DF729}"/>
              </a:ext>
            </a:extLst>
          </p:cNvPr>
          <p:cNvSpPr>
            <a:spLocks noGrp="1" noChangeArrowheads="1"/>
          </p:cNvSpPr>
          <p:nvPr>
            <p:ph type="sldNum" sz="quarter" idx="12"/>
          </p:nvPr>
        </p:nvSpPr>
        <p:spPr>
          <a:ln/>
        </p:spPr>
        <p:txBody>
          <a:bodyPr/>
          <a:lstStyle>
            <a:lvl1pPr>
              <a:defRPr/>
            </a:lvl1pPr>
          </a:lstStyle>
          <a:p>
            <a:fld id="{EC4546BA-FB6B-4C08-8DF2-58D2976EF0B7}" type="slidenum">
              <a:rPr lang="en-US" altLang="en-US"/>
              <a:pPr/>
              <a:t>‹#›</a:t>
            </a:fld>
            <a:endParaRPr lang="en-US" altLang="en-US"/>
          </a:p>
        </p:txBody>
      </p:sp>
    </p:spTree>
    <p:extLst>
      <p:ext uri="{BB962C8B-B14F-4D97-AF65-F5344CB8AC3E}">
        <p14:creationId xmlns:p14="http://schemas.microsoft.com/office/powerpoint/2010/main" val="915928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2267" y="228600"/>
            <a:ext cx="2760133"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1867" y="228600"/>
            <a:ext cx="80772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6E603F-2D9C-4C1A-A921-472BD784BD27}"/>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5" name="Rectangle 5">
            <a:extLst>
              <a:ext uri="{FF2B5EF4-FFF2-40B4-BE49-F238E27FC236}">
                <a16:creationId xmlns:a16="http://schemas.microsoft.com/office/drawing/2014/main" id="{889B15FF-1482-4AFB-B106-F75B97E51E5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566C3E4-AE19-450D-AB74-FD06BA3E6BF8}"/>
              </a:ext>
            </a:extLst>
          </p:cNvPr>
          <p:cNvSpPr>
            <a:spLocks noGrp="1" noChangeArrowheads="1"/>
          </p:cNvSpPr>
          <p:nvPr>
            <p:ph type="sldNum" sz="quarter" idx="12"/>
          </p:nvPr>
        </p:nvSpPr>
        <p:spPr>
          <a:ln/>
        </p:spPr>
        <p:txBody>
          <a:bodyPr/>
          <a:lstStyle>
            <a:lvl1pPr>
              <a:defRPr/>
            </a:lvl1pPr>
          </a:lstStyle>
          <a:p>
            <a:fld id="{DA497EA7-8C23-425B-AA33-9B1F21F6A2ED}" type="slidenum">
              <a:rPr lang="en-US" altLang="en-US"/>
              <a:pPr/>
              <a:t>‹#›</a:t>
            </a:fld>
            <a:endParaRPr lang="en-US" altLang="en-US"/>
          </a:p>
        </p:txBody>
      </p:sp>
    </p:spTree>
    <p:extLst>
      <p:ext uri="{BB962C8B-B14F-4D97-AF65-F5344CB8AC3E}">
        <p14:creationId xmlns:p14="http://schemas.microsoft.com/office/powerpoint/2010/main" val="3585533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41867" y="228600"/>
            <a:ext cx="11040533" cy="1143000"/>
          </a:xfrm>
        </p:spPr>
        <p:txBody>
          <a:bodyPr/>
          <a:lstStyle/>
          <a:p>
            <a:r>
              <a:rPr lang="en-US"/>
              <a:t>Click to edit Master title style</a:t>
            </a:r>
          </a:p>
        </p:txBody>
      </p:sp>
      <p:sp>
        <p:nvSpPr>
          <p:cNvPr id="3" name="Text Placeholder 2"/>
          <p:cNvSpPr>
            <a:spLocks noGrp="1"/>
          </p:cNvSpPr>
          <p:nvPr>
            <p:ph type="body" sz="half" idx="1"/>
          </p:nvPr>
        </p:nvSpPr>
        <p:spPr>
          <a:xfrm>
            <a:off x="609600" y="1885950"/>
            <a:ext cx="5350933"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63734" y="1885950"/>
            <a:ext cx="5350933" cy="4171950"/>
          </a:xfrm>
        </p:spPr>
        <p:txBody>
          <a:bodyPr/>
          <a:lstStyle/>
          <a:p>
            <a:pPr lvl="0"/>
            <a:endParaRPr lang="en-US" noProof="0"/>
          </a:p>
        </p:txBody>
      </p:sp>
      <p:sp>
        <p:nvSpPr>
          <p:cNvPr id="5" name="Rectangle 4">
            <a:extLst>
              <a:ext uri="{FF2B5EF4-FFF2-40B4-BE49-F238E27FC236}">
                <a16:creationId xmlns:a16="http://schemas.microsoft.com/office/drawing/2014/main" id="{A5F45105-D6A9-4723-B900-F3C94D601283}"/>
              </a:ext>
            </a:extLst>
          </p:cNvPr>
          <p:cNvSpPr>
            <a:spLocks noGrp="1" noChangeArrowheads="1"/>
          </p:cNvSpPr>
          <p:nvPr>
            <p:ph type="dt" sz="half" idx="10"/>
          </p:nvPr>
        </p:nvSpPr>
        <p:spPr>
          <a:ln/>
        </p:spPr>
        <p:txBody>
          <a:bodyPr/>
          <a:lstStyle>
            <a:lvl1pPr>
              <a:defRPr/>
            </a:lvl1pPr>
          </a:lstStyle>
          <a:p>
            <a:pPr>
              <a:defRPr/>
            </a:pPr>
            <a:r>
              <a:rPr lang="en-US" altLang="en-US"/>
              <a:t>2/14/2001</a:t>
            </a:r>
          </a:p>
        </p:txBody>
      </p:sp>
      <p:sp>
        <p:nvSpPr>
          <p:cNvPr id="6" name="Rectangle 5">
            <a:extLst>
              <a:ext uri="{FF2B5EF4-FFF2-40B4-BE49-F238E27FC236}">
                <a16:creationId xmlns:a16="http://schemas.microsoft.com/office/drawing/2014/main" id="{9448A55B-A2C5-43D1-A748-375B5B4D483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0AB9D1AE-DD37-4162-AC0C-3051044A6CFA}"/>
              </a:ext>
            </a:extLst>
          </p:cNvPr>
          <p:cNvSpPr>
            <a:spLocks noGrp="1" noChangeArrowheads="1"/>
          </p:cNvSpPr>
          <p:nvPr>
            <p:ph type="sldNum" sz="quarter" idx="12"/>
          </p:nvPr>
        </p:nvSpPr>
        <p:spPr>
          <a:ln/>
        </p:spPr>
        <p:txBody>
          <a:bodyPr/>
          <a:lstStyle>
            <a:lvl1pPr>
              <a:defRPr/>
            </a:lvl1pPr>
          </a:lstStyle>
          <a:p>
            <a:fld id="{551098DE-7F2F-4FF0-AFA0-0C03A28A8EED}" type="slidenum">
              <a:rPr lang="en-US" altLang="en-US"/>
              <a:pPr/>
              <a:t>‹#›</a:t>
            </a:fld>
            <a:endParaRPr lang="en-US" altLang="en-US"/>
          </a:p>
        </p:txBody>
      </p:sp>
    </p:spTree>
    <p:extLst>
      <p:ext uri="{BB962C8B-B14F-4D97-AF65-F5344CB8AC3E}">
        <p14:creationId xmlns:p14="http://schemas.microsoft.com/office/powerpoint/2010/main" val="4020672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Text Placeholder 2"/>
          <p:cNvSpPr>
            <a:spLocks noGrp="1"/>
          </p:cNvSpPr>
          <p:nvPr>
            <p:ph type="body" sz="half" idx="1"/>
          </p:nvPr>
        </p:nvSpPr>
        <p:spPr>
          <a:xfrm>
            <a:off x="508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503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563564"/>
            <a:ext cx="10972800" cy="808037"/>
          </a:xfrm>
        </p:spPr>
        <p:txBody>
          <a:bodyPr/>
          <a:lstStyle/>
          <a:p>
            <a:r>
              <a:rPr lang="en-US"/>
              <a:t>Click to edit Master title style</a:t>
            </a:r>
          </a:p>
        </p:txBody>
      </p:sp>
      <p:sp>
        <p:nvSpPr>
          <p:cNvPr id="3" name="Text Placeholder 2"/>
          <p:cNvSpPr>
            <a:spLocks noGrp="1"/>
          </p:cNvSpPr>
          <p:nvPr>
            <p:ph type="body" sz="half" idx="1"/>
          </p:nvPr>
        </p:nvSpPr>
        <p:spPr>
          <a:xfrm>
            <a:off x="508000" y="1600200"/>
            <a:ext cx="10972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000" y="3938589"/>
            <a:ext cx="10972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67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jpe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2D40B7A-8741-4ABC-AB17-233EF82AF883}"/>
              </a:ext>
            </a:extLst>
          </p:cNvPr>
          <p:cNvSpPr>
            <a:spLocks noGrp="1"/>
          </p:cNvSpPr>
          <p:nvPr>
            <p:ph type="title"/>
          </p:nvPr>
        </p:nvSpPr>
        <p:spPr bwMode="auto">
          <a:xfrm>
            <a:off x="609601" y="274638"/>
            <a:ext cx="972396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 name="Date Placeholder 3">
            <a:extLst>
              <a:ext uri="{FF2B5EF4-FFF2-40B4-BE49-F238E27FC236}">
                <a16:creationId xmlns:a16="http://schemas.microsoft.com/office/drawing/2014/main" id="{45EEA4AB-D902-451D-B832-CBDD9CEDFA47}"/>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lnSpc>
                <a:spcPct val="90000"/>
              </a:lnSpc>
              <a:spcBef>
                <a:spcPts val="0"/>
              </a:spcBef>
              <a:spcAft>
                <a:spcPts val="0"/>
              </a:spcAft>
              <a:buFontTx/>
              <a:buChar char="–"/>
              <a:defRPr sz="1200">
                <a:solidFill>
                  <a:schemeClr val="tx1">
                    <a:tint val="75000"/>
                  </a:schemeClr>
                </a:solidFill>
                <a:latin typeface="+mn-lt"/>
                <a:ea typeface="+mn-ea"/>
                <a:cs typeface="+mn-cs"/>
              </a:defRPr>
            </a:lvl1pPr>
          </a:lstStyle>
          <a:p>
            <a:pPr>
              <a:defRPr/>
            </a:pPr>
            <a:fld id="{EAE252EE-2A96-461F-AC0B-EAB97C5D7CB1}" type="datetimeFigureOut">
              <a:rPr lang="en-US"/>
              <a:pPr>
                <a:defRPr/>
              </a:pPr>
              <a:t>10/19/2021</a:t>
            </a:fld>
            <a:endParaRPr lang="en-US" sz="1400"/>
          </a:p>
        </p:txBody>
      </p:sp>
      <p:sp>
        <p:nvSpPr>
          <p:cNvPr id="5" name="Footer Placeholder 4">
            <a:extLst>
              <a:ext uri="{FF2B5EF4-FFF2-40B4-BE49-F238E27FC236}">
                <a16:creationId xmlns:a16="http://schemas.microsoft.com/office/drawing/2014/main" id="{9E411A2E-3B62-4BCC-82A9-30406388EDA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lnSpc>
                <a:spcPct val="90000"/>
              </a:lnSpc>
              <a:spcBef>
                <a:spcPts val="0"/>
              </a:spcBef>
              <a:spcAft>
                <a:spcPts val="0"/>
              </a:spcAft>
              <a:buFontTx/>
              <a:buChar char="–"/>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ECF6A030-094E-4933-847A-CAC1788D7E33}"/>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lnSpc>
                <a:spcPct val="90000"/>
              </a:lnSpc>
              <a:buFontTx/>
              <a:buChar char="–"/>
              <a:defRPr sz="1200">
                <a:solidFill>
                  <a:srgbClr val="898989"/>
                </a:solidFill>
                <a:latin typeface="Calibri" panose="020F0502020204030204" pitchFamily="34" charset="0"/>
              </a:defRPr>
            </a:lvl1pPr>
          </a:lstStyle>
          <a:p>
            <a:fld id="{CB3B2D7F-1669-47BE-B9DB-9A133903D40D}" type="slidenum">
              <a:rPr lang="en-US" altLang="en-US"/>
              <a:pPr/>
              <a:t>‹#›</a:t>
            </a:fld>
            <a:endParaRPr lang="en-US" altLang="en-US" sz="1400">
              <a:solidFill>
                <a:srgbClr val="FFFFFF"/>
              </a:solidFill>
            </a:endParaRPr>
          </a:p>
        </p:txBody>
      </p:sp>
      <p:cxnSp>
        <p:nvCxnSpPr>
          <p:cNvPr id="9" name="Straight Connector 8">
            <a:extLst>
              <a:ext uri="{FF2B5EF4-FFF2-40B4-BE49-F238E27FC236}">
                <a16:creationId xmlns:a16="http://schemas.microsoft.com/office/drawing/2014/main" id="{64F96C80-82D8-414D-A1CA-45900D00AAA2}"/>
              </a:ext>
            </a:extLst>
          </p:cNvPr>
          <p:cNvCxnSpPr/>
          <p:nvPr/>
        </p:nvCxnSpPr>
        <p:spPr>
          <a:xfrm>
            <a:off x="609601" y="1068389"/>
            <a:ext cx="9740900" cy="1587"/>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13F352D-DAC3-4421-8ED6-159BD9E72C3C}"/>
              </a:ext>
            </a:extLst>
          </p:cNvPr>
          <p:cNvCxnSpPr/>
          <p:nvPr/>
        </p:nvCxnSpPr>
        <p:spPr>
          <a:xfrm flipV="1">
            <a:off x="609600" y="1066800"/>
            <a:ext cx="10955867" cy="1588"/>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032" name="Picture 1">
            <a:extLst>
              <a:ext uri="{FF2B5EF4-FFF2-40B4-BE49-F238E27FC236}">
                <a16:creationId xmlns:a16="http://schemas.microsoft.com/office/drawing/2014/main" id="{82010691-E00E-46ED-8528-5CB62FFAE301}"/>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0972801" y="136526"/>
            <a:ext cx="9779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Lst>
  <p:transition spd="med">
    <p:wipe dir="r"/>
  </p:transition>
  <p:txStyles>
    <p:titleStyle>
      <a:lvl1pPr algn="l" defTabSz="457200" rtl="0" eaLnBrk="0" fontAlgn="base" hangingPunct="0">
        <a:spcBef>
          <a:spcPct val="0"/>
        </a:spcBef>
        <a:spcAft>
          <a:spcPct val="0"/>
        </a:spcAft>
        <a:defRPr sz="2400" b="1" kern="1200">
          <a:solidFill>
            <a:srgbClr val="46424D"/>
          </a:solidFill>
          <a:latin typeface="Arial"/>
          <a:ea typeface="ＭＳ Ｐゴシック" charset="-128"/>
          <a:cs typeface="Arial"/>
        </a:defRPr>
      </a:lvl1pPr>
      <a:lvl2pPr algn="l" defTabSz="457200" rtl="0" eaLnBrk="0" fontAlgn="base" hangingPunct="0">
        <a:spcBef>
          <a:spcPct val="0"/>
        </a:spcBef>
        <a:spcAft>
          <a:spcPct val="0"/>
        </a:spcAft>
        <a:defRPr sz="2400" b="1">
          <a:solidFill>
            <a:srgbClr val="46424D"/>
          </a:solidFill>
          <a:latin typeface="Arial" charset="0"/>
          <a:ea typeface="ＭＳ Ｐゴシック" charset="-128"/>
          <a:cs typeface="Arial" charset="0"/>
        </a:defRPr>
      </a:lvl2pPr>
      <a:lvl3pPr algn="l" defTabSz="457200" rtl="0" eaLnBrk="0" fontAlgn="base" hangingPunct="0">
        <a:spcBef>
          <a:spcPct val="0"/>
        </a:spcBef>
        <a:spcAft>
          <a:spcPct val="0"/>
        </a:spcAft>
        <a:defRPr sz="2400" b="1">
          <a:solidFill>
            <a:srgbClr val="46424D"/>
          </a:solidFill>
          <a:latin typeface="Arial" charset="0"/>
          <a:ea typeface="ＭＳ Ｐゴシック" charset="-128"/>
          <a:cs typeface="Arial" charset="0"/>
        </a:defRPr>
      </a:lvl3pPr>
      <a:lvl4pPr algn="l" defTabSz="457200" rtl="0" eaLnBrk="0" fontAlgn="base" hangingPunct="0">
        <a:spcBef>
          <a:spcPct val="0"/>
        </a:spcBef>
        <a:spcAft>
          <a:spcPct val="0"/>
        </a:spcAft>
        <a:defRPr sz="2400" b="1">
          <a:solidFill>
            <a:srgbClr val="46424D"/>
          </a:solidFill>
          <a:latin typeface="Arial" charset="0"/>
          <a:ea typeface="ＭＳ Ｐゴシック" charset="-128"/>
          <a:cs typeface="Arial" charset="0"/>
        </a:defRPr>
      </a:lvl4pPr>
      <a:lvl5pPr algn="l" defTabSz="457200" rtl="0" eaLnBrk="0" fontAlgn="base" hangingPunct="0">
        <a:spcBef>
          <a:spcPct val="0"/>
        </a:spcBef>
        <a:spcAft>
          <a:spcPct val="0"/>
        </a:spcAft>
        <a:defRPr sz="2400" b="1">
          <a:solidFill>
            <a:srgbClr val="46424D"/>
          </a:solidFill>
          <a:latin typeface="Arial" charset="0"/>
          <a:ea typeface="ＭＳ Ｐゴシック" charset="-128"/>
          <a:cs typeface="Arial" charset="0"/>
        </a:defRPr>
      </a:lvl5pPr>
      <a:lvl6pPr marL="4572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091EB7D-E0C0-4B8B-A936-FC4F5E2D65CC}"/>
              </a:ext>
            </a:extLst>
          </p:cNvPr>
          <p:cNvSpPr>
            <a:spLocks noGrp="1" noChangeArrowheads="1"/>
          </p:cNvSpPr>
          <p:nvPr>
            <p:ph type="title"/>
          </p:nvPr>
        </p:nvSpPr>
        <p:spPr bwMode="auto">
          <a:xfrm>
            <a:off x="541867" y="228600"/>
            <a:ext cx="1104053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DCDDD15-830C-4FC5-9243-BB5D3F60FC09}"/>
              </a:ext>
            </a:extLst>
          </p:cNvPr>
          <p:cNvSpPr>
            <a:spLocks noGrp="1" noChangeArrowheads="1"/>
          </p:cNvSpPr>
          <p:nvPr>
            <p:ph type="body" idx="1"/>
          </p:nvPr>
        </p:nvSpPr>
        <p:spPr bwMode="auto">
          <a:xfrm>
            <a:off x="609600" y="1885950"/>
            <a:ext cx="10905067"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38596" name="Rectangle 4">
            <a:extLst>
              <a:ext uri="{FF2B5EF4-FFF2-40B4-BE49-F238E27FC236}">
                <a16:creationId xmlns:a16="http://schemas.microsoft.com/office/drawing/2014/main" id="{5582C72F-4BEF-4C51-A246-E92FA5045BCF}"/>
              </a:ext>
            </a:extLst>
          </p:cNvPr>
          <p:cNvSpPr>
            <a:spLocks noGrp="1" noChangeArrowheads="1"/>
          </p:cNvSpPr>
          <p:nvPr>
            <p:ph type="dt" sz="half" idx="2"/>
          </p:nvPr>
        </p:nvSpPr>
        <p:spPr bwMode="auto">
          <a:xfrm>
            <a:off x="575733" y="622935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spcBef>
                <a:spcPct val="50000"/>
              </a:spcBef>
              <a:defRPr sz="1400">
                <a:solidFill>
                  <a:schemeClr val="bg2"/>
                </a:solidFill>
                <a:latin typeface="Arial" pitchFamily="34" charset="0"/>
              </a:defRPr>
            </a:lvl1pPr>
          </a:lstStyle>
          <a:p>
            <a:pPr>
              <a:defRPr/>
            </a:pPr>
            <a:r>
              <a:rPr lang="en-US" altLang="en-US"/>
              <a:t>2/14/2001</a:t>
            </a:r>
          </a:p>
        </p:txBody>
      </p:sp>
      <p:sp>
        <p:nvSpPr>
          <p:cNvPr id="238597" name="Rectangle 5">
            <a:extLst>
              <a:ext uri="{FF2B5EF4-FFF2-40B4-BE49-F238E27FC236}">
                <a16:creationId xmlns:a16="http://schemas.microsoft.com/office/drawing/2014/main" id="{A034DAB7-105D-4AC3-9479-D766D60BE599}"/>
              </a:ext>
            </a:extLst>
          </p:cNvPr>
          <p:cNvSpPr>
            <a:spLocks noGrp="1" noChangeArrowheads="1"/>
          </p:cNvSpPr>
          <p:nvPr>
            <p:ph type="ftr" sz="quarter" idx="3"/>
          </p:nvPr>
        </p:nvSpPr>
        <p:spPr bwMode="auto">
          <a:xfrm>
            <a:off x="4165600" y="6229350"/>
            <a:ext cx="3860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ctr">
              <a:spcBef>
                <a:spcPct val="50000"/>
              </a:spcBef>
              <a:defRPr sz="1400">
                <a:solidFill>
                  <a:schemeClr val="bg2"/>
                </a:solidFill>
                <a:latin typeface="Arial" pitchFamily="34" charset="0"/>
              </a:defRPr>
            </a:lvl1pPr>
          </a:lstStyle>
          <a:p>
            <a:pPr>
              <a:defRPr/>
            </a:pPr>
            <a:endParaRPr lang="en-US" altLang="en-US"/>
          </a:p>
        </p:txBody>
      </p:sp>
      <p:sp>
        <p:nvSpPr>
          <p:cNvPr id="238598" name="Rectangle 6">
            <a:extLst>
              <a:ext uri="{FF2B5EF4-FFF2-40B4-BE49-F238E27FC236}">
                <a16:creationId xmlns:a16="http://schemas.microsoft.com/office/drawing/2014/main" id="{05064D37-D908-42B6-8A9C-72A025872CEF}"/>
              </a:ext>
            </a:extLst>
          </p:cNvPr>
          <p:cNvSpPr>
            <a:spLocks noGrp="1" noChangeArrowheads="1"/>
          </p:cNvSpPr>
          <p:nvPr>
            <p:ph type="sldNum" sz="quarter" idx="4"/>
          </p:nvPr>
        </p:nvSpPr>
        <p:spPr bwMode="auto">
          <a:xfrm>
            <a:off x="8974667" y="6229350"/>
            <a:ext cx="254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spcBef>
                <a:spcPct val="50000"/>
              </a:spcBef>
              <a:defRPr sz="1400">
                <a:solidFill>
                  <a:schemeClr val="bg2"/>
                </a:solidFill>
                <a:latin typeface="Arial" panose="020B0604020202020204" pitchFamily="34" charset="0"/>
              </a:defRPr>
            </a:lvl1pPr>
          </a:lstStyle>
          <a:p>
            <a:fld id="{A75A7F03-F77C-4C92-9FB5-65D52DB05849}" type="slidenum">
              <a:rPr lang="en-US" altLang="en-US"/>
              <a:pPr/>
              <a:t>‹#›</a:t>
            </a:fld>
            <a:endParaRPr lang="en-US" altLang="en-US"/>
          </a:p>
        </p:txBody>
      </p:sp>
      <p:pic>
        <p:nvPicPr>
          <p:cNvPr id="1031" name="Picture 7" descr="paint">
            <a:extLst>
              <a:ext uri="{FF2B5EF4-FFF2-40B4-BE49-F238E27FC236}">
                <a16:creationId xmlns:a16="http://schemas.microsoft.com/office/drawing/2014/main" id="{E6EE21C4-F918-4693-82DB-F6F95D187DD9}"/>
              </a:ext>
            </a:extLst>
          </p:cNvPr>
          <p:cNvPicPr>
            <a:picLocks noChangeAspect="1" noChangeArrowheads="1"/>
          </p:cNvPicPr>
          <p:nvPr/>
        </p:nvPicPr>
        <p:blipFill>
          <a:blip r:embed="rId16">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1219200" y="1314451"/>
            <a:ext cx="10972800" cy="38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71" r:id="rId13"/>
    <p:sldLayoutId id="2147483772" r:id="rId14"/>
  </p:sldLayoutIdLst>
  <p:hf hdr="0" ftr="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Black" pitchFamily="34" charset="0"/>
        </a:defRPr>
      </a:lvl2pPr>
      <a:lvl3pPr algn="l" rtl="0" eaLnBrk="0" fontAlgn="base" hangingPunct="0">
        <a:spcBef>
          <a:spcPct val="0"/>
        </a:spcBef>
        <a:spcAft>
          <a:spcPct val="0"/>
        </a:spcAft>
        <a:defRPr kumimoji="1" sz="4000">
          <a:solidFill>
            <a:schemeClr val="tx2"/>
          </a:solidFill>
          <a:latin typeface="Arial Black" pitchFamily="34" charset="0"/>
        </a:defRPr>
      </a:lvl3pPr>
      <a:lvl4pPr algn="l" rtl="0" eaLnBrk="0" fontAlgn="base" hangingPunct="0">
        <a:spcBef>
          <a:spcPct val="0"/>
        </a:spcBef>
        <a:spcAft>
          <a:spcPct val="0"/>
        </a:spcAft>
        <a:defRPr kumimoji="1" sz="4000">
          <a:solidFill>
            <a:schemeClr val="tx2"/>
          </a:solidFill>
          <a:latin typeface="Arial Black" pitchFamily="34" charset="0"/>
        </a:defRPr>
      </a:lvl4pPr>
      <a:lvl5pPr algn="l" rtl="0" eaLnBrk="0" fontAlgn="base" hangingPunct="0">
        <a:spcBef>
          <a:spcPct val="0"/>
        </a:spcBef>
        <a:spcAft>
          <a:spcPct val="0"/>
        </a:spcAft>
        <a:defRPr kumimoji="1" sz="4000">
          <a:solidFill>
            <a:schemeClr val="tx2"/>
          </a:solidFill>
          <a:latin typeface="Arial Black" pitchFamily="34" charset="0"/>
        </a:defRPr>
      </a:lvl5pPr>
      <a:lvl6pPr marL="457200" algn="l" rtl="0" eaLnBrk="0" fontAlgn="base" hangingPunct="0">
        <a:spcBef>
          <a:spcPct val="0"/>
        </a:spcBef>
        <a:spcAft>
          <a:spcPct val="0"/>
        </a:spcAft>
        <a:defRPr kumimoji="1" sz="4000">
          <a:solidFill>
            <a:schemeClr val="tx2"/>
          </a:solidFill>
          <a:latin typeface="Arial Black" pitchFamily="34" charset="0"/>
        </a:defRPr>
      </a:lvl6pPr>
      <a:lvl7pPr marL="914400" algn="l" rtl="0" eaLnBrk="0" fontAlgn="base" hangingPunct="0">
        <a:spcBef>
          <a:spcPct val="0"/>
        </a:spcBef>
        <a:spcAft>
          <a:spcPct val="0"/>
        </a:spcAft>
        <a:defRPr kumimoji="1" sz="4000">
          <a:solidFill>
            <a:schemeClr val="tx2"/>
          </a:solidFill>
          <a:latin typeface="Arial Black" pitchFamily="34" charset="0"/>
        </a:defRPr>
      </a:lvl7pPr>
      <a:lvl8pPr marL="1371600" algn="l" rtl="0" eaLnBrk="0" fontAlgn="base" hangingPunct="0">
        <a:spcBef>
          <a:spcPct val="0"/>
        </a:spcBef>
        <a:spcAft>
          <a:spcPct val="0"/>
        </a:spcAft>
        <a:defRPr kumimoji="1" sz="4000">
          <a:solidFill>
            <a:schemeClr val="tx2"/>
          </a:solidFill>
          <a:latin typeface="Arial Black" pitchFamily="34" charset="0"/>
        </a:defRPr>
      </a:lvl8pPr>
      <a:lvl9pPr marL="1828800" algn="l" rtl="0" eaLnBrk="0" fontAlgn="base" hangingPunct="0">
        <a:spcBef>
          <a:spcPct val="0"/>
        </a:spcBef>
        <a:spcAft>
          <a:spcPct val="0"/>
        </a:spcAft>
        <a:defRPr kumimoji="1" sz="4000">
          <a:solidFill>
            <a:schemeClr val="tx2"/>
          </a:solidFill>
          <a:latin typeface="Arial Black" pitchFamily="34" charset="0"/>
        </a:defRPr>
      </a:lvl9pPr>
    </p:titleStyle>
    <p:bodyStyle>
      <a:lvl1pPr marL="457200" indent="-457200" algn="l" rtl="0" eaLnBrk="0" fontAlgn="base" hangingPunct="0">
        <a:spcBef>
          <a:spcPct val="20000"/>
        </a:spcBef>
        <a:spcAft>
          <a:spcPct val="0"/>
        </a:spcAft>
        <a:buClr>
          <a:schemeClr val="accent2"/>
        </a:buClr>
        <a:buFont typeface="Arial" panose="020B0604020202020204" pitchFamily="34" charset="0"/>
        <a:buChar char="•"/>
        <a:defRPr kumimoji="1" sz="3200">
          <a:solidFill>
            <a:schemeClr val="tx1"/>
          </a:solidFill>
          <a:latin typeface="+mn-lt"/>
          <a:ea typeface="+mn-ea"/>
          <a:cs typeface="+mn-cs"/>
        </a:defRPr>
      </a:lvl1pPr>
      <a:lvl2pPr marL="914400" indent="-457200" algn="l" rtl="0" eaLnBrk="0" fontAlgn="base" hangingPunct="0">
        <a:spcBef>
          <a:spcPct val="20000"/>
        </a:spcBef>
        <a:spcAft>
          <a:spcPct val="0"/>
        </a:spcAft>
        <a:buClr>
          <a:schemeClr val="accent2"/>
        </a:buClr>
        <a:buFont typeface="Arial" panose="020B0604020202020204" pitchFamily="34" charset="0"/>
        <a:buChar char="•"/>
        <a:defRPr kumimoji="1" sz="2800">
          <a:solidFill>
            <a:schemeClr val="tx1"/>
          </a:solidFill>
          <a:latin typeface="+mn-lt"/>
        </a:defRPr>
      </a:lvl2pPr>
      <a:lvl3pPr marL="1257300" indent="-342900" algn="l" rtl="0" eaLnBrk="0" fontAlgn="base" hangingPunct="0">
        <a:spcBef>
          <a:spcPct val="20000"/>
        </a:spcBef>
        <a:spcAft>
          <a:spcPct val="0"/>
        </a:spcAft>
        <a:buClr>
          <a:schemeClr val="accent2"/>
        </a:buClr>
        <a:buFont typeface="Arial" panose="020B0604020202020204" pitchFamily="34" charset="0"/>
        <a:buChar char="•"/>
        <a:defRPr kumimoji="1" sz="2400">
          <a:solidFill>
            <a:schemeClr val="tx1"/>
          </a:solidFill>
          <a:latin typeface="+mn-lt"/>
        </a:defRPr>
      </a:lvl3pPr>
      <a:lvl4pPr marL="1714500" indent="-342900" algn="l" rtl="0" eaLnBrk="0" fontAlgn="base" hangingPunct="0">
        <a:spcBef>
          <a:spcPct val="20000"/>
        </a:spcBef>
        <a:spcAft>
          <a:spcPct val="0"/>
        </a:spcAft>
        <a:buClr>
          <a:schemeClr val="accent2"/>
        </a:buClr>
        <a:buFont typeface="Arial" panose="020B0604020202020204" pitchFamily="34" charset="0"/>
        <a:buChar char="•"/>
        <a:defRPr kumimoji="1" sz="2000">
          <a:solidFill>
            <a:schemeClr val="tx1"/>
          </a:solidFill>
          <a:latin typeface="+mn-lt"/>
        </a:defRPr>
      </a:lvl4pPr>
      <a:lvl5pPr marL="2171700" indent="-342900" algn="l" rtl="0" eaLnBrk="0" fontAlgn="base" hangingPunct="0">
        <a:spcBef>
          <a:spcPct val="20000"/>
        </a:spcBef>
        <a:spcAft>
          <a:spcPct val="0"/>
        </a:spcAft>
        <a:buClr>
          <a:schemeClr val="accent2"/>
        </a:buClr>
        <a:buFont typeface="Arial" panose="020B0604020202020204" pitchFamily="34" charset="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8.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9.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0.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xml"/><Relationship Id="rId1" Type="http://schemas.openxmlformats.org/officeDocument/2006/relationships/vmlDrawing" Target="../drawings/vmlDrawing6.vml"/><Relationship Id="rId4" Type="http://schemas.openxmlformats.org/officeDocument/2006/relationships/image" Target="../media/image13.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0.xml"/><Relationship Id="rId1" Type="http://schemas.openxmlformats.org/officeDocument/2006/relationships/vmlDrawing" Target="../drawings/vmlDrawing7.vml"/><Relationship Id="rId4" Type="http://schemas.openxmlformats.org/officeDocument/2006/relationships/image" Target="../media/image14.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0.xml"/><Relationship Id="rId1" Type="http://schemas.openxmlformats.org/officeDocument/2006/relationships/vmlDrawing" Target="../drawings/vmlDrawing8.vml"/><Relationship Id="rId4" Type="http://schemas.openxmlformats.org/officeDocument/2006/relationships/image" Target="../media/image1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3.xml"/><Relationship Id="rId1" Type="http://schemas.openxmlformats.org/officeDocument/2006/relationships/vmlDrawing" Target="../drawings/vmlDrawing9.v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7.wmf"/><Relationship Id="rId2" Type="http://schemas.openxmlformats.org/officeDocument/2006/relationships/slideLayout" Target="../slideLayouts/slideLayout24.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16.wmf"/><Relationship Id="rId4" Type="http://schemas.openxmlformats.org/officeDocument/2006/relationships/oleObject" Target="../embeddings/oleObject11.bin"/></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3.xml"/><Relationship Id="rId1" Type="http://schemas.openxmlformats.org/officeDocument/2006/relationships/vmlDrawing" Target="../drawings/vmlDrawing11.vml"/><Relationship Id="rId5" Type="http://schemas.openxmlformats.org/officeDocument/2006/relationships/image" Target="../media/image16.wmf"/><Relationship Id="rId4" Type="http://schemas.openxmlformats.org/officeDocument/2006/relationships/oleObject" Target="../embeddings/oleObject13.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48.xml"/><Relationship Id="rId7" Type="http://schemas.openxmlformats.org/officeDocument/2006/relationships/image" Target="../media/image21.e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20.emf"/><Relationship Id="rId4" Type="http://schemas.openxmlformats.org/officeDocument/2006/relationships/oleObject" Target="../embeddings/oleObject14.bin"/><Relationship Id="rId9" Type="http://schemas.openxmlformats.org/officeDocument/2006/relationships/image" Target="../media/image16.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16.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18.bin"/><Relationship Id="rId5" Type="http://schemas.openxmlformats.org/officeDocument/2006/relationships/image" Target="../media/image22.emf"/><Relationship Id="rId4" Type="http://schemas.openxmlformats.org/officeDocument/2006/relationships/oleObject" Target="../embeddings/oleObject17.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5.xml"/><Relationship Id="rId1" Type="http://schemas.openxmlformats.org/officeDocument/2006/relationships/vmlDrawing" Target="../drawings/vmlDrawing14.vml"/><Relationship Id="rId5" Type="http://schemas.openxmlformats.org/officeDocument/2006/relationships/image" Target="../media/image23.emf"/><Relationship Id="rId4" Type="http://schemas.openxmlformats.org/officeDocument/2006/relationships/oleObject" Target="../embeddings/oleObject1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5.xml"/><Relationship Id="rId1" Type="http://schemas.openxmlformats.org/officeDocument/2006/relationships/vmlDrawing" Target="../drawings/vmlDrawing15.vml"/><Relationship Id="rId5" Type="http://schemas.openxmlformats.org/officeDocument/2006/relationships/image" Target="../media/image24.wmf"/><Relationship Id="rId4"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5.xml"/><Relationship Id="rId1" Type="http://schemas.openxmlformats.org/officeDocument/2006/relationships/vmlDrawing" Target="../drawings/vmlDrawing16.vml"/><Relationship Id="rId5" Type="http://schemas.openxmlformats.org/officeDocument/2006/relationships/image" Target="../media/image25.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4.wmf"/><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oleObject" Target="../embeddings/oleObject23.bin"/><Relationship Id="rId5" Type="http://schemas.openxmlformats.org/officeDocument/2006/relationships/image" Target="../media/image25.wmf"/><Relationship Id="rId4" Type="http://schemas.openxmlformats.org/officeDocument/2006/relationships/oleObject" Target="../embeddings/oleObject22.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6.xml"/><Relationship Id="rId1" Type="http://schemas.openxmlformats.org/officeDocument/2006/relationships/vmlDrawing" Target="../drawings/vmlDrawing18.vml"/><Relationship Id="rId5" Type="http://schemas.openxmlformats.org/officeDocument/2006/relationships/image" Target="../media/image26.wmf"/><Relationship Id="rId4" Type="http://schemas.openxmlformats.org/officeDocument/2006/relationships/oleObject" Target="../embeddings/oleObject24.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vmlDrawing" Target="../drawings/vmlDrawing19.vml"/><Relationship Id="rId5" Type="http://schemas.openxmlformats.org/officeDocument/2006/relationships/image" Target="../media/image27.wmf"/><Relationship Id="rId4" Type="http://schemas.openxmlformats.org/officeDocument/2006/relationships/oleObject" Target="../embeddings/oleObject25.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29.wmf"/><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oleObject" Target="../embeddings/oleObject27.bin"/><Relationship Id="rId5" Type="http://schemas.openxmlformats.org/officeDocument/2006/relationships/image" Target="../media/image28.wmf"/><Relationship Id="rId4" Type="http://schemas.openxmlformats.org/officeDocument/2006/relationships/oleObject" Target="../embeddings/oleObject26.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wmf"/><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C44A-6764-4B36-8A53-F1C6BFCA2D52}"/>
              </a:ext>
            </a:extLst>
          </p:cNvPr>
          <p:cNvSpPr>
            <a:spLocks noGrp="1"/>
          </p:cNvSpPr>
          <p:nvPr>
            <p:ph type="ctrTitle"/>
          </p:nvPr>
        </p:nvSpPr>
        <p:spPr>
          <a:xfrm>
            <a:off x="804673" y="1445494"/>
            <a:ext cx="3616856" cy="4376572"/>
          </a:xfrm>
        </p:spPr>
        <p:txBody>
          <a:bodyPr vert="horz" lIns="91440" tIns="45720" rIns="91440" bIns="45720" rtlCol="0" anchor="ctr">
            <a:normAutofit/>
          </a:bodyPr>
          <a:lstStyle/>
          <a:p>
            <a:pPr algn="l"/>
            <a:r>
              <a:rPr lang="en-US" sz="4800" kern="1200">
                <a:solidFill>
                  <a:schemeClr val="tx1"/>
                </a:solidFill>
                <a:latin typeface="+mj-lt"/>
                <a:ea typeface="+mj-ea"/>
                <a:cs typeface="+mj-cs"/>
              </a:rPr>
              <a:t>Team Lead 4 Presentation</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274EEE-7FF4-43D2-AB45-4E09F3A7E559}"/>
              </a:ext>
            </a:extLst>
          </p:cNvPr>
          <p:cNvSpPr>
            <a:spLocks noGrp="1"/>
          </p:cNvSpPr>
          <p:nvPr>
            <p:ph type="subTitle" idx="1"/>
          </p:nvPr>
        </p:nvSpPr>
        <p:spPr>
          <a:xfrm>
            <a:off x="6096000" y="1399032"/>
            <a:ext cx="5501834" cy="4471416"/>
          </a:xfrm>
        </p:spPr>
        <p:txBody>
          <a:bodyPr vert="horz" lIns="91440" tIns="45720" rIns="91440" bIns="45720" rtlCol="0" anchor="ctr">
            <a:normAutofit/>
          </a:bodyPr>
          <a:lstStyle/>
          <a:p>
            <a:pPr indent="-228600" algn="l">
              <a:buFont typeface="Arial" panose="020B0604020202020204" pitchFamily="34" charset="0"/>
              <a:buChar char="•"/>
            </a:pPr>
            <a:r>
              <a:rPr lang="en-US" sz="2200">
                <a:solidFill>
                  <a:schemeClr val="bg1"/>
                </a:solidFill>
              </a:rPr>
              <a:t>Team Café - Kyle</a:t>
            </a:r>
          </a:p>
          <a:p>
            <a:pPr indent="-228600" algn="l">
              <a:buFont typeface="Arial" panose="020B0604020202020204" pitchFamily="34" charset="0"/>
              <a:buChar char="•"/>
            </a:pPr>
            <a:r>
              <a:rPr lang="en-US" sz="2200">
                <a:solidFill>
                  <a:schemeClr val="bg1"/>
                </a:solidFill>
              </a:rPr>
              <a:t>The Middle Men- Don</a:t>
            </a:r>
          </a:p>
          <a:p>
            <a:pPr indent="-228600" algn="l">
              <a:buFont typeface="Arial" panose="020B0604020202020204" pitchFamily="34" charset="0"/>
              <a:buChar char="•"/>
            </a:pPr>
            <a:r>
              <a:rPr lang="en-US" sz="2200">
                <a:solidFill>
                  <a:schemeClr val="bg1"/>
                </a:solidFill>
              </a:rPr>
              <a:t>Bloonagins - Chase</a:t>
            </a:r>
          </a:p>
          <a:p>
            <a:pPr indent="-228600" algn="l">
              <a:buFont typeface="Arial" panose="020B0604020202020204" pitchFamily="34" charset="0"/>
              <a:buChar char="•"/>
            </a:pPr>
            <a:r>
              <a:rPr lang="en-US" sz="2200">
                <a:solidFill>
                  <a:schemeClr val="bg1"/>
                </a:solidFill>
              </a:rPr>
              <a:t>ScoSoft - Austin</a:t>
            </a:r>
          </a:p>
          <a:p>
            <a:pPr indent="-228600" algn="l">
              <a:buFont typeface="Arial" panose="020B0604020202020204" pitchFamily="34" charset="0"/>
              <a:buChar char="•"/>
            </a:pPr>
            <a:endParaRPr lang="en-US" sz="2200">
              <a:solidFill>
                <a:schemeClr val="bg1"/>
              </a:solidFill>
            </a:endParaRPr>
          </a:p>
        </p:txBody>
      </p:sp>
    </p:spTree>
    <p:extLst>
      <p:ext uri="{BB962C8B-B14F-4D97-AF65-F5344CB8AC3E}">
        <p14:creationId xmlns:p14="http://schemas.microsoft.com/office/powerpoint/2010/main" val="5282117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FC80BD8D-F2C0-41E8-B7B6-D5F566666A60}"/>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20483" name="Slide Number Placeholder 5">
            <a:extLst>
              <a:ext uri="{FF2B5EF4-FFF2-40B4-BE49-F238E27FC236}">
                <a16:creationId xmlns:a16="http://schemas.microsoft.com/office/drawing/2014/main" id="{65E3759D-849F-4C8D-B9F7-7D41796BECF0}"/>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552AB408-2BC1-42BC-AC3F-01C8F996A8D6}" type="slidenum">
              <a:rPr lang="en-US" altLang="en-US" sz="1400">
                <a:solidFill>
                  <a:schemeClr val="bg2"/>
                </a:solidFill>
                <a:latin typeface="Arial" panose="020B0604020202020204" pitchFamily="34" charset="0"/>
              </a:rPr>
              <a:pPr/>
              <a:t>10</a:t>
            </a:fld>
            <a:endParaRPr lang="en-US" altLang="en-US" sz="1400">
              <a:solidFill>
                <a:schemeClr val="bg2"/>
              </a:solidFill>
              <a:latin typeface="Arial" panose="020B0604020202020204" pitchFamily="34" charset="0"/>
            </a:endParaRPr>
          </a:p>
        </p:txBody>
      </p:sp>
      <p:sp>
        <p:nvSpPr>
          <p:cNvPr id="20484" name="Rectangle 2">
            <a:extLst>
              <a:ext uri="{FF2B5EF4-FFF2-40B4-BE49-F238E27FC236}">
                <a16:creationId xmlns:a16="http://schemas.microsoft.com/office/drawing/2014/main" id="{8E08BAD6-2FE7-4C63-817D-0F453475BACE}"/>
              </a:ext>
            </a:extLst>
          </p:cNvPr>
          <p:cNvSpPr>
            <a:spLocks noGrp="1" noChangeArrowheads="1"/>
          </p:cNvSpPr>
          <p:nvPr>
            <p:ph type="title"/>
          </p:nvPr>
        </p:nvSpPr>
        <p:spPr/>
        <p:txBody>
          <a:bodyPr/>
          <a:lstStyle/>
          <a:p>
            <a:r>
              <a:rPr lang="en-US" altLang="en-US"/>
              <a:t>Good vs. Bad Modules</a:t>
            </a:r>
          </a:p>
        </p:txBody>
      </p:sp>
      <p:sp>
        <p:nvSpPr>
          <p:cNvPr id="558083" name="Rectangle 3">
            <a:extLst>
              <a:ext uri="{FF2B5EF4-FFF2-40B4-BE49-F238E27FC236}">
                <a16:creationId xmlns:a16="http://schemas.microsoft.com/office/drawing/2014/main" id="{7A5CBBED-0214-4458-BFCF-C4DF8952F64F}"/>
              </a:ext>
            </a:extLst>
          </p:cNvPr>
          <p:cNvSpPr>
            <a:spLocks noGrp="1" noChangeArrowheads="1"/>
          </p:cNvSpPr>
          <p:nvPr>
            <p:ph type="body" idx="1"/>
          </p:nvPr>
        </p:nvSpPr>
        <p:spPr>
          <a:xfrm>
            <a:off x="1981201" y="1885950"/>
            <a:ext cx="8486775" cy="4171950"/>
          </a:xfrm>
        </p:spPr>
        <p:txBody>
          <a:bodyPr/>
          <a:lstStyle/>
          <a:p>
            <a:pPr>
              <a:lnSpc>
                <a:spcPct val="90000"/>
              </a:lnSpc>
              <a:defRPr/>
            </a:pPr>
            <a:r>
              <a:rPr lang="en-US" altLang="en-US" sz="2800"/>
              <a:t>Two designs functionally equivalent, but the 2</a:t>
            </a:r>
            <a:r>
              <a:rPr lang="en-US" altLang="en-US" sz="2800" baseline="30000"/>
              <a:t>nd</a:t>
            </a:r>
            <a:r>
              <a:rPr lang="en-US" altLang="en-US" sz="2800"/>
              <a:t> is</a:t>
            </a:r>
          </a:p>
          <a:p>
            <a:pPr lvl="1">
              <a:lnSpc>
                <a:spcPct val="90000"/>
              </a:lnSpc>
              <a:defRPr/>
            </a:pPr>
            <a:r>
              <a:rPr lang="en-US" altLang="en-US" sz="2400"/>
              <a:t>hard to understand</a:t>
            </a:r>
          </a:p>
          <a:p>
            <a:pPr lvl="1">
              <a:lnSpc>
                <a:spcPct val="90000"/>
              </a:lnSpc>
              <a:defRPr/>
            </a:pPr>
            <a:r>
              <a:rPr lang="en-US" altLang="en-US" sz="2400"/>
              <a:t>hard to locate faults</a:t>
            </a:r>
          </a:p>
          <a:p>
            <a:pPr lvl="1">
              <a:lnSpc>
                <a:spcPct val="90000"/>
              </a:lnSpc>
              <a:defRPr/>
            </a:pPr>
            <a:r>
              <a:rPr lang="en-US" altLang="en-US" sz="2400"/>
              <a:t>difficult to extend or enhance</a:t>
            </a:r>
          </a:p>
          <a:p>
            <a:pPr lvl="1">
              <a:lnSpc>
                <a:spcPct val="90000"/>
              </a:lnSpc>
              <a:defRPr/>
            </a:pPr>
            <a:r>
              <a:rPr lang="en-US" altLang="en-US" sz="2400"/>
              <a:t>cannot be reused in another product. </a:t>
            </a:r>
            <a:r>
              <a:rPr lang="en-US" altLang="en-US" sz="2400">
                <a:solidFill>
                  <a:srgbClr val="FFC000"/>
                </a:solidFill>
                <a:effectLst>
                  <a:outerShdw blurRad="38100" dist="38100" dir="2700000" algn="tl">
                    <a:srgbClr val="000000">
                      <a:alpha val="43137"/>
                    </a:srgbClr>
                  </a:outerShdw>
                </a:effectLst>
              </a:rPr>
              <a:t>Implication?</a:t>
            </a:r>
          </a:p>
          <a:p>
            <a:pPr lvl="1">
              <a:lnSpc>
                <a:spcPct val="90000"/>
              </a:lnSpc>
              <a:defRPr/>
            </a:pPr>
            <a:r>
              <a:rPr lang="en-US" altLang="en-US" sz="2400"/>
              <a:t>-&gt; expensive to perform maintenance</a:t>
            </a:r>
          </a:p>
          <a:p>
            <a:pPr>
              <a:lnSpc>
                <a:spcPct val="90000"/>
              </a:lnSpc>
              <a:defRPr/>
            </a:pPr>
            <a:r>
              <a:rPr lang="en-US" altLang="en-US" sz="2800"/>
              <a:t>Good modules must be like the 1</a:t>
            </a:r>
            <a:r>
              <a:rPr lang="en-US" altLang="en-US" sz="2800" baseline="30000"/>
              <a:t>st</a:t>
            </a:r>
            <a:r>
              <a:rPr lang="en-US" altLang="en-US" sz="2800"/>
              <a:t> design</a:t>
            </a:r>
          </a:p>
          <a:p>
            <a:pPr lvl="1">
              <a:lnSpc>
                <a:spcPct val="90000"/>
              </a:lnSpc>
              <a:defRPr/>
            </a:pPr>
            <a:r>
              <a:rPr lang="en-US" altLang="en-US" sz="2400"/>
              <a:t>maximal relationships within modules (cohesion)</a:t>
            </a:r>
          </a:p>
          <a:p>
            <a:pPr lvl="1">
              <a:lnSpc>
                <a:spcPct val="90000"/>
              </a:lnSpc>
              <a:defRPr/>
            </a:pPr>
            <a:r>
              <a:rPr lang="en-US" altLang="en-US" sz="2400"/>
              <a:t>minimal relationships between modules (coupling)</a:t>
            </a:r>
          </a:p>
          <a:p>
            <a:pPr lvl="1">
              <a:lnSpc>
                <a:spcPct val="90000"/>
              </a:lnSpc>
              <a:defRPr/>
            </a:pPr>
            <a:r>
              <a:rPr lang="en-US" altLang="en-US" sz="2400"/>
              <a:t>this is the main contribution of structured design</a:t>
            </a:r>
          </a:p>
        </p:txBody>
      </p:sp>
      <p:sp>
        <p:nvSpPr>
          <p:cNvPr id="20486" name="Rectangle 4">
            <a:extLst>
              <a:ext uri="{FF2B5EF4-FFF2-40B4-BE49-F238E27FC236}">
                <a16:creationId xmlns:a16="http://schemas.microsoft.com/office/drawing/2014/main" id="{933C6975-5004-4828-A1ED-EC5FB882357F}"/>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20487" name="Rectangle 5">
            <a:extLst>
              <a:ext uri="{FF2B5EF4-FFF2-40B4-BE49-F238E27FC236}">
                <a16:creationId xmlns:a16="http://schemas.microsoft.com/office/drawing/2014/main" id="{EA1BEBC7-192B-4B16-8EBE-343315EC6D76}"/>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79804383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dissolve">
                                      <p:cBhvr>
                                        <p:cTn id="7" dur="500"/>
                                        <p:tgtEl>
                                          <p:spTgt spid="558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dissolve">
                                      <p:cBhvr>
                                        <p:cTn id="12" dur="500"/>
                                        <p:tgtEl>
                                          <p:spTgt spid="5580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dissolve">
                                      <p:cBhvr>
                                        <p:cTn id="17" dur="500"/>
                                        <p:tgtEl>
                                          <p:spTgt spid="55808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8083">
                                            <p:txEl>
                                              <p:pRg st="3" end="3"/>
                                            </p:txEl>
                                          </p:spTgt>
                                        </p:tgtEl>
                                        <p:attrNameLst>
                                          <p:attrName>style.visibility</p:attrName>
                                        </p:attrNameLst>
                                      </p:cBhvr>
                                      <p:to>
                                        <p:strVal val="visible"/>
                                      </p:to>
                                    </p:set>
                                    <p:animEffect transition="in" filter="dissolve">
                                      <p:cBhvr>
                                        <p:cTn id="22" dur="500"/>
                                        <p:tgtEl>
                                          <p:spTgt spid="55808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8083">
                                            <p:txEl>
                                              <p:pRg st="4" end="4"/>
                                            </p:txEl>
                                          </p:spTgt>
                                        </p:tgtEl>
                                        <p:attrNameLst>
                                          <p:attrName>style.visibility</p:attrName>
                                        </p:attrNameLst>
                                      </p:cBhvr>
                                      <p:to>
                                        <p:strVal val="visible"/>
                                      </p:to>
                                    </p:set>
                                    <p:animEffect transition="in" filter="dissolve">
                                      <p:cBhvr>
                                        <p:cTn id="27" dur="500"/>
                                        <p:tgtEl>
                                          <p:spTgt spid="55808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8083">
                                            <p:txEl>
                                              <p:pRg st="5" end="5"/>
                                            </p:txEl>
                                          </p:spTgt>
                                        </p:tgtEl>
                                        <p:attrNameLst>
                                          <p:attrName>style.visibility</p:attrName>
                                        </p:attrNameLst>
                                      </p:cBhvr>
                                      <p:to>
                                        <p:strVal val="visible"/>
                                      </p:to>
                                    </p:set>
                                    <p:animEffect transition="in" filter="dissolve">
                                      <p:cBhvr>
                                        <p:cTn id="32" dur="500"/>
                                        <p:tgtEl>
                                          <p:spTgt spid="55808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58083">
                                            <p:txEl>
                                              <p:pRg st="6" end="6"/>
                                            </p:txEl>
                                          </p:spTgt>
                                        </p:tgtEl>
                                        <p:attrNameLst>
                                          <p:attrName>style.visibility</p:attrName>
                                        </p:attrNameLst>
                                      </p:cBhvr>
                                      <p:to>
                                        <p:strVal val="visible"/>
                                      </p:to>
                                    </p:set>
                                    <p:animEffect transition="in" filter="dissolve">
                                      <p:cBhvr>
                                        <p:cTn id="37" dur="500"/>
                                        <p:tgtEl>
                                          <p:spTgt spid="55808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58083">
                                            <p:txEl>
                                              <p:pRg st="7" end="7"/>
                                            </p:txEl>
                                          </p:spTgt>
                                        </p:tgtEl>
                                        <p:attrNameLst>
                                          <p:attrName>style.visibility</p:attrName>
                                        </p:attrNameLst>
                                      </p:cBhvr>
                                      <p:to>
                                        <p:strVal val="visible"/>
                                      </p:to>
                                    </p:set>
                                    <p:animEffect transition="in" filter="dissolve">
                                      <p:cBhvr>
                                        <p:cTn id="42" dur="500"/>
                                        <p:tgtEl>
                                          <p:spTgt spid="55808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58083">
                                            <p:txEl>
                                              <p:pRg st="8" end="8"/>
                                            </p:txEl>
                                          </p:spTgt>
                                        </p:tgtEl>
                                        <p:attrNameLst>
                                          <p:attrName>style.visibility</p:attrName>
                                        </p:attrNameLst>
                                      </p:cBhvr>
                                      <p:to>
                                        <p:strVal val="visible"/>
                                      </p:to>
                                    </p:set>
                                    <p:animEffect transition="in" filter="dissolve">
                                      <p:cBhvr>
                                        <p:cTn id="47" dur="500"/>
                                        <p:tgtEl>
                                          <p:spTgt spid="55808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558083">
                                            <p:txEl>
                                              <p:pRg st="9" end="9"/>
                                            </p:txEl>
                                          </p:spTgt>
                                        </p:tgtEl>
                                        <p:attrNameLst>
                                          <p:attrName>style.visibility</p:attrName>
                                        </p:attrNameLst>
                                      </p:cBhvr>
                                      <p:to>
                                        <p:strVal val="visible"/>
                                      </p:to>
                                    </p:set>
                                    <p:animEffect transition="in" filter="dissolve">
                                      <p:cBhvr>
                                        <p:cTn id="52" dur="500"/>
                                        <p:tgtEl>
                                          <p:spTgt spid="5580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uild="p" bldLvl="2"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1DBE1-187C-47F2-A1B0-C9B2EDCBA49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Roast of Bloonagins</a:t>
            </a:r>
          </a:p>
        </p:txBody>
      </p:sp>
      <p:sp>
        <p:nvSpPr>
          <p:cNvPr id="3" name="Content Placeholder 2">
            <a:extLst>
              <a:ext uri="{FF2B5EF4-FFF2-40B4-BE49-F238E27FC236}">
                <a16:creationId xmlns:a16="http://schemas.microsoft.com/office/drawing/2014/main" id="{2869681F-B7DE-4BD3-9953-7C1BB18F97E7}"/>
              </a:ext>
            </a:extLst>
          </p:cNvPr>
          <p:cNvSpPr>
            <a:spLocks noGrp="1"/>
          </p:cNvSpPr>
          <p:nvPr>
            <p:ph idx="1"/>
          </p:nvPr>
        </p:nvSpPr>
        <p:spPr>
          <a:xfrm>
            <a:off x="1524000" y="1548499"/>
            <a:ext cx="9144000" cy="420001"/>
          </a:xfrm>
        </p:spPr>
        <p:txBody>
          <a:bodyPr vert="horz" lIns="91440" tIns="45720" rIns="91440" bIns="45720" rtlCol="0" anchor="t">
            <a:normAutofit/>
          </a:bodyPr>
          <a:lstStyle/>
          <a:p>
            <a:pPr marL="0" indent="0" algn="ctr">
              <a:buNone/>
            </a:pPr>
            <a:r>
              <a:rPr lang="en-US" sz="2000" kern="1200">
                <a:solidFill>
                  <a:schemeClr val="bg1"/>
                </a:solidFill>
                <a:latin typeface="+mn-lt"/>
                <a:ea typeface="+mn-ea"/>
                <a:cs typeface="+mn-cs"/>
              </a:rPr>
              <a:t>Where are </a:t>
            </a:r>
            <a:r>
              <a:rPr lang="en-US" sz="2000">
                <a:solidFill>
                  <a:schemeClr val="bg1"/>
                </a:solidFill>
              </a:rPr>
              <a:t>software patterns</a:t>
            </a:r>
            <a:r>
              <a:rPr lang="en-US" sz="2000" kern="1200">
                <a:solidFill>
                  <a:schemeClr val="bg1"/>
                </a:solidFill>
                <a:latin typeface="+mn-lt"/>
                <a:ea typeface="+mn-ea"/>
                <a:cs typeface="+mn-cs"/>
              </a:rPr>
              <a:t> on</a:t>
            </a:r>
            <a:r>
              <a:rPr lang="en-US" sz="2000">
                <a:solidFill>
                  <a:schemeClr val="bg1"/>
                </a:solidFill>
              </a:rPr>
              <a:t> your</a:t>
            </a:r>
            <a:r>
              <a:rPr lang="en-US" sz="2000" kern="1200">
                <a:solidFill>
                  <a:schemeClr val="bg1"/>
                </a:solidFill>
                <a:latin typeface="+mn-lt"/>
                <a:ea typeface="+mn-ea"/>
                <a:cs typeface="+mn-cs"/>
              </a:rPr>
              <a:t> Gantt?</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6" descr="Table&#10;&#10;Description automatically generated">
            <a:extLst>
              <a:ext uri="{FF2B5EF4-FFF2-40B4-BE49-F238E27FC236}">
                <a16:creationId xmlns:a16="http://schemas.microsoft.com/office/drawing/2014/main" id="{B903D3B9-B646-4926-A18D-3BF4365FBAFC}"/>
              </a:ext>
            </a:extLst>
          </p:cNvPr>
          <p:cNvPicPr>
            <a:picLocks noChangeAspect="1"/>
          </p:cNvPicPr>
          <p:nvPr/>
        </p:nvPicPr>
        <p:blipFill>
          <a:blip r:embed="rId2"/>
          <a:stretch>
            <a:fillRect/>
          </a:stretch>
        </p:blipFill>
        <p:spPr>
          <a:xfrm>
            <a:off x="320040" y="2831175"/>
            <a:ext cx="11496821" cy="3190368"/>
          </a:xfrm>
          <a:prstGeom prst="rect">
            <a:avLst/>
          </a:prstGeom>
        </p:spPr>
      </p:pic>
    </p:spTree>
    <p:extLst>
      <p:ext uri="{BB962C8B-B14F-4D97-AF65-F5344CB8AC3E}">
        <p14:creationId xmlns:p14="http://schemas.microsoft.com/office/powerpoint/2010/main" val="683357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7B00-7E15-41FB-AE77-985ECF9F4D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Roast of Bloonagins</a:t>
            </a:r>
          </a:p>
        </p:txBody>
      </p:sp>
      <p:sp>
        <p:nvSpPr>
          <p:cNvPr id="3" name="Content Placeholder 2">
            <a:extLst>
              <a:ext uri="{FF2B5EF4-FFF2-40B4-BE49-F238E27FC236}">
                <a16:creationId xmlns:a16="http://schemas.microsoft.com/office/drawing/2014/main" id="{5B20436B-F507-420E-A462-9C43B9E96C83}"/>
              </a:ext>
            </a:extLst>
          </p:cNvPr>
          <p:cNvSpPr>
            <a:spLocks noGrp="1"/>
          </p:cNvSpPr>
          <p:nvPr>
            <p:ph idx="1"/>
          </p:nvPr>
        </p:nvSpPr>
        <p:spPr>
          <a:xfrm>
            <a:off x="1544278" y="1645723"/>
            <a:ext cx="9144000" cy="420001"/>
          </a:xfrm>
        </p:spPr>
        <p:txBody>
          <a:bodyPr vert="horz" lIns="91440" tIns="45720" rIns="91440" bIns="45720" rtlCol="0" anchor="t">
            <a:normAutofit/>
          </a:bodyPr>
          <a:lstStyle/>
          <a:p>
            <a:pPr marL="0" indent="0" algn="ctr">
              <a:buNone/>
            </a:pPr>
            <a:r>
              <a:rPr lang="en-US" sz="2000">
                <a:solidFill>
                  <a:schemeClr val="bg1"/>
                </a:solidFill>
              </a:rPr>
              <a:t>Why are these individuals' hours low?</a:t>
            </a:r>
            <a:endParaRPr lang="en-US" sz="2000">
              <a:solidFill>
                <a:schemeClr val="bg1"/>
              </a:solidFill>
              <a:cs typeface="Calibri"/>
            </a:endParaRPr>
          </a:p>
        </p:txBody>
      </p:sp>
      <p:cxnSp>
        <p:nvCxnSpPr>
          <p:cNvPr id="8"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Table&#10;&#10;Description automatically generated">
            <a:extLst>
              <a:ext uri="{FF2B5EF4-FFF2-40B4-BE49-F238E27FC236}">
                <a16:creationId xmlns:a16="http://schemas.microsoft.com/office/drawing/2014/main" id="{3A932585-A615-4BD3-B28C-CAB676840B71}"/>
              </a:ext>
            </a:extLst>
          </p:cNvPr>
          <p:cNvPicPr>
            <a:picLocks noChangeAspect="1"/>
          </p:cNvPicPr>
          <p:nvPr/>
        </p:nvPicPr>
        <p:blipFill>
          <a:blip r:embed="rId2"/>
          <a:stretch>
            <a:fillRect/>
          </a:stretch>
        </p:blipFill>
        <p:spPr>
          <a:xfrm>
            <a:off x="844768" y="2426818"/>
            <a:ext cx="4429514" cy="3997637"/>
          </a:xfrm>
          <a:prstGeom prst="rect">
            <a:avLst/>
          </a:prstGeom>
        </p:spPr>
      </p:pic>
      <p:cxnSp>
        <p:nvCxnSpPr>
          <p:cNvPr id="9"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Table&#10;&#10;Description automatically generated">
            <a:extLst>
              <a:ext uri="{FF2B5EF4-FFF2-40B4-BE49-F238E27FC236}">
                <a16:creationId xmlns:a16="http://schemas.microsoft.com/office/drawing/2014/main" id="{BB97C2BE-C32D-414B-BB91-EB32317F142C}"/>
              </a:ext>
            </a:extLst>
          </p:cNvPr>
          <p:cNvPicPr>
            <a:picLocks noChangeAspect="1"/>
          </p:cNvPicPr>
          <p:nvPr/>
        </p:nvPicPr>
        <p:blipFill>
          <a:blip r:embed="rId3"/>
          <a:stretch>
            <a:fillRect/>
          </a:stretch>
        </p:blipFill>
        <p:spPr>
          <a:xfrm>
            <a:off x="6445073" y="2754762"/>
            <a:ext cx="5455917" cy="3341749"/>
          </a:xfrm>
          <a:prstGeom prst="rect">
            <a:avLst/>
          </a:prstGeom>
        </p:spPr>
      </p:pic>
    </p:spTree>
    <p:extLst>
      <p:ext uri="{BB962C8B-B14F-4D97-AF65-F5344CB8AC3E}">
        <p14:creationId xmlns:p14="http://schemas.microsoft.com/office/powerpoint/2010/main" val="3724985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5FE6A2E-DA9B-45E5-9638-AA505468102F}"/>
              </a:ext>
            </a:extLst>
          </p:cNvPr>
          <p:cNvSpPr>
            <a:spLocks noGrp="1"/>
          </p:cNvSpPr>
          <p:nvPr>
            <p:ph type="title"/>
          </p:nvPr>
        </p:nvSpPr>
        <p:spPr>
          <a:xfrm>
            <a:off x="795142" y="479990"/>
            <a:ext cx="3605406" cy="1325563"/>
          </a:xfrm>
        </p:spPr>
        <p:txBody>
          <a:bodyPr>
            <a:normAutofit/>
          </a:bodyPr>
          <a:lstStyle/>
          <a:p>
            <a:pPr algn="r"/>
            <a:r>
              <a:rPr lang="en-US" sz="2400">
                <a:solidFill>
                  <a:schemeClr val="bg1"/>
                </a:solidFill>
                <a:cs typeface="Calibri Light"/>
              </a:rPr>
              <a:t>Roast of Bloonagins</a:t>
            </a:r>
            <a:endParaRPr lang="en-US" sz="2400">
              <a:solidFill>
                <a:schemeClr val="bg1"/>
              </a:solidFill>
            </a:endParaRPr>
          </a:p>
        </p:txBody>
      </p:sp>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54EF8F-974C-45DC-A088-A4451399211F}"/>
              </a:ext>
            </a:extLst>
          </p:cNvPr>
          <p:cNvSpPr>
            <a:spLocks noGrp="1"/>
          </p:cNvSpPr>
          <p:nvPr>
            <p:ph idx="1"/>
          </p:nvPr>
        </p:nvSpPr>
        <p:spPr>
          <a:xfrm>
            <a:off x="4878783" y="411881"/>
            <a:ext cx="6512265" cy="1461780"/>
          </a:xfrm>
        </p:spPr>
        <p:txBody>
          <a:bodyPr vert="horz" lIns="91440" tIns="45720" rIns="91440" bIns="45720" rtlCol="0" anchor="ctr">
            <a:normAutofit/>
          </a:bodyPr>
          <a:lstStyle/>
          <a:p>
            <a:r>
              <a:rPr lang="en-US" sz="1800">
                <a:solidFill>
                  <a:schemeClr val="bg1"/>
                </a:solidFill>
                <a:cs typeface="Calibri"/>
              </a:rPr>
              <a:t>One teammate owns the superclass of another's subclass</a:t>
            </a:r>
            <a:endParaRPr lang="en-US" sz="1800">
              <a:solidFill>
                <a:schemeClr val="bg1"/>
              </a:solidFill>
            </a:endParaRPr>
          </a:p>
          <a:p>
            <a:pPr lvl="1"/>
            <a:r>
              <a:rPr lang="en-US" sz="1800">
                <a:solidFill>
                  <a:schemeClr val="bg1"/>
                </a:solidFill>
                <a:cs typeface="Calibri"/>
              </a:rPr>
              <a:t>Is this level of coupling going to be a problem? </a:t>
            </a:r>
          </a:p>
          <a:p>
            <a:pPr lvl="1"/>
            <a:r>
              <a:rPr lang="en-US" sz="1800">
                <a:solidFill>
                  <a:schemeClr val="bg1"/>
                </a:solidFill>
                <a:cs typeface="Calibri"/>
              </a:rPr>
              <a:t>How are you going to manage it?</a:t>
            </a:r>
          </a:p>
        </p:txBody>
      </p:sp>
      <p:pic>
        <p:nvPicPr>
          <p:cNvPr id="4" name="Picture 4" descr="Diagram&#10;&#10;Description automatically generated">
            <a:extLst>
              <a:ext uri="{FF2B5EF4-FFF2-40B4-BE49-F238E27FC236}">
                <a16:creationId xmlns:a16="http://schemas.microsoft.com/office/drawing/2014/main" id="{20C7816F-74FB-46EE-B076-D5C68ECFF81D}"/>
              </a:ext>
            </a:extLst>
          </p:cNvPr>
          <p:cNvPicPr>
            <a:picLocks noChangeAspect="1"/>
          </p:cNvPicPr>
          <p:nvPr/>
        </p:nvPicPr>
        <p:blipFill>
          <a:blip r:embed="rId2"/>
          <a:stretch>
            <a:fillRect/>
          </a:stretch>
        </p:blipFill>
        <p:spPr>
          <a:xfrm>
            <a:off x="3533446" y="2421212"/>
            <a:ext cx="5128374" cy="4279334"/>
          </a:xfrm>
          <a:prstGeom prst="rect">
            <a:avLst/>
          </a:prstGeom>
        </p:spPr>
      </p:pic>
    </p:spTree>
    <p:extLst>
      <p:ext uri="{BB962C8B-B14F-4D97-AF65-F5344CB8AC3E}">
        <p14:creationId xmlns:p14="http://schemas.microsoft.com/office/powerpoint/2010/main" val="12398708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3252EAE-7D9F-40EE-9506-E98CB5E98D62}"/>
              </a:ext>
            </a:extLst>
          </p:cNvPr>
          <p:cNvSpPr>
            <a:spLocks noGrp="1"/>
          </p:cNvSpPr>
          <p:nvPr>
            <p:ph type="title"/>
          </p:nvPr>
        </p:nvSpPr>
        <p:spPr>
          <a:xfrm>
            <a:off x="795142" y="479990"/>
            <a:ext cx="3605406" cy="1325563"/>
          </a:xfrm>
        </p:spPr>
        <p:txBody>
          <a:bodyPr>
            <a:normAutofit/>
          </a:bodyPr>
          <a:lstStyle/>
          <a:p>
            <a:pPr algn="r"/>
            <a:r>
              <a:rPr lang="en-US" sz="2400">
                <a:solidFill>
                  <a:schemeClr val="bg1"/>
                </a:solidFill>
                <a:cs typeface="Calibri Light"/>
              </a:rPr>
              <a:t>Roast of ScoSoft</a:t>
            </a:r>
            <a:endParaRPr lang="en-US" sz="2400">
              <a:solidFill>
                <a:schemeClr val="bg1"/>
              </a:solidFill>
            </a:endParaRPr>
          </a:p>
        </p:txBody>
      </p:sp>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647786-CED6-4136-8129-736402A69357}"/>
              </a:ext>
            </a:extLst>
          </p:cNvPr>
          <p:cNvSpPr>
            <a:spLocks noGrp="1"/>
          </p:cNvSpPr>
          <p:nvPr>
            <p:ph idx="1"/>
          </p:nvPr>
        </p:nvSpPr>
        <p:spPr>
          <a:xfrm>
            <a:off x="4878783" y="411881"/>
            <a:ext cx="6512265" cy="1461780"/>
          </a:xfrm>
        </p:spPr>
        <p:txBody>
          <a:bodyPr vert="horz" lIns="91440" tIns="45720" rIns="91440" bIns="45720" rtlCol="0" anchor="ctr">
            <a:normAutofit/>
          </a:bodyPr>
          <a:lstStyle/>
          <a:p>
            <a:pPr marL="0" indent="0">
              <a:buNone/>
            </a:pPr>
            <a:r>
              <a:rPr lang="en-US" sz="2000">
                <a:solidFill>
                  <a:schemeClr val="bg1"/>
                </a:solidFill>
                <a:cs typeface="Calibri"/>
              </a:rPr>
              <a:t>Where is Kadence's pattern information?</a:t>
            </a:r>
          </a:p>
          <a:p>
            <a:endParaRPr lang="en-US" sz="1800">
              <a:solidFill>
                <a:schemeClr val="bg1"/>
              </a:solidFill>
              <a:cs typeface="Calibri"/>
            </a:endParaRPr>
          </a:p>
        </p:txBody>
      </p:sp>
      <p:pic>
        <p:nvPicPr>
          <p:cNvPr id="6" name="Picture 6" descr="Table&#10;&#10;Description automatically generated">
            <a:extLst>
              <a:ext uri="{FF2B5EF4-FFF2-40B4-BE49-F238E27FC236}">
                <a16:creationId xmlns:a16="http://schemas.microsoft.com/office/drawing/2014/main" id="{EFD0574E-7E24-4D79-86F1-3929D05F6667}"/>
              </a:ext>
            </a:extLst>
          </p:cNvPr>
          <p:cNvPicPr>
            <a:picLocks noChangeAspect="1"/>
          </p:cNvPicPr>
          <p:nvPr/>
        </p:nvPicPr>
        <p:blipFill>
          <a:blip r:embed="rId2"/>
          <a:stretch>
            <a:fillRect/>
          </a:stretch>
        </p:blipFill>
        <p:spPr>
          <a:xfrm>
            <a:off x="1100255" y="3031662"/>
            <a:ext cx="10112297" cy="1909796"/>
          </a:xfrm>
          <a:prstGeom prst="rect">
            <a:avLst/>
          </a:prstGeom>
        </p:spPr>
      </p:pic>
    </p:spTree>
    <p:extLst>
      <p:ext uri="{BB962C8B-B14F-4D97-AF65-F5344CB8AC3E}">
        <p14:creationId xmlns:p14="http://schemas.microsoft.com/office/powerpoint/2010/main" val="3747852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2395B-1D47-46AE-B1BD-029D37351820}"/>
              </a:ext>
            </a:extLst>
          </p:cNvPr>
          <p:cNvSpPr>
            <a:spLocks noGrp="1"/>
          </p:cNvSpPr>
          <p:nvPr>
            <p:ph type="title"/>
          </p:nvPr>
        </p:nvSpPr>
        <p:spPr>
          <a:xfrm>
            <a:off x="839338" y="704088"/>
            <a:ext cx="4804011" cy="1188720"/>
          </a:xfrm>
        </p:spPr>
        <p:txBody>
          <a:bodyPr>
            <a:normAutofit/>
          </a:bodyPr>
          <a:lstStyle/>
          <a:p>
            <a:r>
              <a:rPr lang="en-US" sz="4000">
                <a:solidFill>
                  <a:schemeClr val="bg1"/>
                </a:solidFill>
                <a:cs typeface="Calibri Light"/>
              </a:rPr>
              <a:t>Roast of ScoSoft</a:t>
            </a:r>
            <a:endParaRPr lang="en-US" sz="4000">
              <a:solidFill>
                <a:schemeClr val="bg1"/>
              </a:solidFill>
            </a:endParaRPr>
          </a:p>
        </p:txBody>
      </p:sp>
      <p:sp>
        <p:nvSpPr>
          <p:cNvPr id="3" name="Content Placeholder 2">
            <a:extLst>
              <a:ext uri="{FF2B5EF4-FFF2-40B4-BE49-F238E27FC236}">
                <a16:creationId xmlns:a16="http://schemas.microsoft.com/office/drawing/2014/main" id="{85658FE4-E82D-461A-9B66-E6C195816B6F}"/>
              </a:ext>
            </a:extLst>
          </p:cNvPr>
          <p:cNvSpPr>
            <a:spLocks noGrp="1"/>
          </p:cNvSpPr>
          <p:nvPr>
            <p:ph idx="1"/>
          </p:nvPr>
        </p:nvSpPr>
        <p:spPr>
          <a:xfrm>
            <a:off x="839338" y="2066544"/>
            <a:ext cx="4804011" cy="3781035"/>
          </a:xfrm>
        </p:spPr>
        <p:txBody>
          <a:bodyPr vert="horz" lIns="91440" tIns="45720" rIns="91440" bIns="45720" rtlCol="0">
            <a:normAutofit/>
          </a:bodyPr>
          <a:lstStyle/>
          <a:p>
            <a:r>
              <a:rPr lang="en-US" sz="2200">
                <a:solidFill>
                  <a:schemeClr val="bg1"/>
                </a:solidFill>
                <a:cs typeface="Calibri"/>
              </a:rPr>
              <a:t>Why are these individuals' hours so low?</a:t>
            </a:r>
          </a:p>
          <a:p>
            <a:endParaRPr lang="en-US" sz="2200">
              <a:solidFill>
                <a:schemeClr val="bg1"/>
              </a:solidFill>
              <a:cs typeface="Calibri"/>
            </a:endParaRPr>
          </a:p>
        </p:txBody>
      </p:sp>
      <p:pic>
        <p:nvPicPr>
          <p:cNvPr id="4" name="Picture 4" descr="Table&#10;&#10;Description automatically generated">
            <a:extLst>
              <a:ext uri="{FF2B5EF4-FFF2-40B4-BE49-F238E27FC236}">
                <a16:creationId xmlns:a16="http://schemas.microsoft.com/office/drawing/2014/main" id="{30786EB2-0E26-4E07-8737-2F56909E1C13}"/>
              </a:ext>
            </a:extLst>
          </p:cNvPr>
          <p:cNvPicPr>
            <a:picLocks noChangeAspect="1"/>
          </p:cNvPicPr>
          <p:nvPr/>
        </p:nvPicPr>
        <p:blipFill>
          <a:blip r:embed="rId2"/>
          <a:stretch>
            <a:fillRect/>
          </a:stretch>
        </p:blipFill>
        <p:spPr>
          <a:xfrm>
            <a:off x="909930" y="3429991"/>
            <a:ext cx="4576088" cy="2374557"/>
          </a:xfrm>
          <a:prstGeom prst="rect">
            <a:avLst/>
          </a:prstGeom>
        </p:spPr>
      </p:pic>
      <p:pic>
        <p:nvPicPr>
          <p:cNvPr id="6" name="Picture 6" descr="Table&#10;&#10;Description automatically generated">
            <a:extLst>
              <a:ext uri="{FF2B5EF4-FFF2-40B4-BE49-F238E27FC236}">
                <a16:creationId xmlns:a16="http://schemas.microsoft.com/office/drawing/2014/main" id="{4F8B86D7-101F-4BA5-8BB4-A8D2B2CF29A6}"/>
              </a:ext>
            </a:extLst>
          </p:cNvPr>
          <p:cNvPicPr>
            <a:picLocks noChangeAspect="1"/>
          </p:cNvPicPr>
          <p:nvPr/>
        </p:nvPicPr>
        <p:blipFill>
          <a:blip r:embed="rId3"/>
          <a:stretch>
            <a:fillRect/>
          </a:stretch>
        </p:blipFill>
        <p:spPr>
          <a:xfrm>
            <a:off x="6318792" y="701210"/>
            <a:ext cx="5431015" cy="2767610"/>
          </a:xfrm>
          <a:prstGeom prst="rect">
            <a:avLst/>
          </a:prstGeom>
        </p:spPr>
      </p:pic>
      <p:pic>
        <p:nvPicPr>
          <p:cNvPr id="5" name="Picture 5" descr="Table&#10;&#10;Description automatically generated">
            <a:extLst>
              <a:ext uri="{FF2B5EF4-FFF2-40B4-BE49-F238E27FC236}">
                <a16:creationId xmlns:a16="http://schemas.microsoft.com/office/drawing/2014/main" id="{B5C985AE-AA0D-493B-BA93-5E125BBA70F0}"/>
              </a:ext>
            </a:extLst>
          </p:cNvPr>
          <p:cNvPicPr>
            <a:picLocks noChangeAspect="1"/>
          </p:cNvPicPr>
          <p:nvPr/>
        </p:nvPicPr>
        <p:blipFill>
          <a:blip r:embed="rId4"/>
          <a:stretch>
            <a:fillRect/>
          </a:stretch>
        </p:blipFill>
        <p:spPr>
          <a:xfrm>
            <a:off x="6318271" y="3428336"/>
            <a:ext cx="5431536" cy="2407256"/>
          </a:xfrm>
          <a:prstGeom prst="rect">
            <a:avLst/>
          </a:prstGeom>
        </p:spPr>
      </p:pic>
    </p:spTree>
    <p:extLst>
      <p:ext uri="{BB962C8B-B14F-4D97-AF65-F5344CB8AC3E}">
        <p14:creationId xmlns:p14="http://schemas.microsoft.com/office/powerpoint/2010/main" val="2765533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3">
            <a:extLst>
              <a:ext uri="{FF2B5EF4-FFF2-40B4-BE49-F238E27FC236}">
                <a16:creationId xmlns:a16="http://schemas.microsoft.com/office/drawing/2014/main" id="{9A5D6D04-32E9-4AF7-BB82-DB2D0C0B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5">
            <a:extLst>
              <a:ext uri="{FF2B5EF4-FFF2-40B4-BE49-F238E27FC236}">
                <a16:creationId xmlns:a16="http://schemas.microsoft.com/office/drawing/2014/main" id="{BD5BB1EC-C99A-474B-8874-52B41096D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787" y="458856"/>
            <a:ext cx="7778213" cy="5907457"/>
          </a:xfrm>
          <a:custGeom>
            <a:avLst/>
            <a:gdLst>
              <a:gd name="connsiteX0" fmla="*/ 3727582 w 7778213"/>
              <a:gd name="connsiteY0" fmla="*/ 0 h 5905781"/>
              <a:gd name="connsiteX1" fmla="*/ 7778213 w 7778213"/>
              <a:gd name="connsiteY1" fmla="*/ 0 h 5905781"/>
              <a:gd name="connsiteX2" fmla="*/ 7778213 w 7778213"/>
              <a:gd name="connsiteY2" fmla="*/ 5905761 h 5905781"/>
              <a:gd name="connsiteX3" fmla="*/ 7485321 w 7778213"/>
              <a:gd name="connsiteY3" fmla="*/ 5905761 h 5905781"/>
              <a:gd name="connsiteX4" fmla="*/ 7485321 w 7778213"/>
              <a:gd name="connsiteY4" fmla="*/ 5905762 h 5905781"/>
              <a:gd name="connsiteX5" fmla="*/ 4228895 w 7778213"/>
              <a:gd name="connsiteY5" fmla="*/ 5905762 h 5905781"/>
              <a:gd name="connsiteX6" fmla="*/ 4228895 w 7778213"/>
              <a:gd name="connsiteY6" fmla="*/ 5905780 h 5905781"/>
              <a:gd name="connsiteX7" fmla="*/ 3936003 w 7778213"/>
              <a:gd name="connsiteY7" fmla="*/ 5905780 h 5905781"/>
              <a:gd name="connsiteX8" fmla="*/ 3936003 w 7778213"/>
              <a:gd name="connsiteY8" fmla="*/ 5905781 h 5905781"/>
              <a:gd name="connsiteX9" fmla="*/ 0 w 7778213"/>
              <a:gd name="connsiteY9" fmla="*/ 5905781 h 5905781"/>
              <a:gd name="connsiteX10" fmla="*/ 2796838 w 7778213"/>
              <a:gd name="connsiteY10" fmla="*/ 20 h 5905781"/>
              <a:gd name="connsiteX11" fmla="*/ 3089730 w 7778213"/>
              <a:gd name="connsiteY11" fmla="*/ 20 h 5905781"/>
              <a:gd name="connsiteX12" fmla="*/ 3089730 w 7778213"/>
              <a:gd name="connsiteY12" fmla="*/ 19 h 5905781"/>
              <a:gd name="connsiteX13" fmla="*/ 3434690 w 7778213"/>
              <a:gd name="connsiteY13" fmla="*/ 19 h 5905781"/>
              <a:gd name="connsiteX14" fmla="*/ 3434690 w 7778213"/>
              <a:gd name="connsiteY14" fmla="*/ 1 h 5905781"/>
              <a:gd name="connsiteX15" fmla="*/ 3727582 w 7778213"/>
              <a:gd name="connsiteY15" fmla="*/ 1 h 590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8213" h="5905781">
                <a:moveTo>
                  <a:pt x="3727582" y="0"/>
                </a:moveTo>
                <a:lnTo>
                  <a:pt x="7778213" y="0"/>
                </a:lnTo>
                <a:lnTo>
                  <a:pt x="7778213" y="5905761"/>
                </a:lnTo>
                <a:lnTo>
                  <a:pt x="7485321" y="5905761"/>
                </a:lnTo>
                <a:lnTo>
                  <a:pt x="7485321" y="5905762"/>
                </a:lnTo>
                <a:lnTo>
                  <a:pt x="4228895" y="5905762"/>
                </a:lnTo>
                <a:lnTo>
                  <a:pt x="4228895" y="5905780"/>
                </a:lnTo>
                <a:lnTo>
                  <a:pt x="3936003" y="5905780"/>
                </a:lnTo>
                <a:lnTo>
                  <a:pt x="3936003" y="5905781"/>
                </a:lnTo>
                <a:lnTo>
                  <a:pt x="0" y="5905781"/>
                </a:lnTo>
                <a:lnTo>
                  <a:pt x="2796838" y="20"/>
                </a:lnTo>
                <a:lnTo>
                  <a:pt x="3089730" y="20"/>
                </a:lnTo>
                <a:lnTo>
                  <a:pt x="3089730" y="19"/>
                </a:lnTo>
                <a:lnTo>
                  <a:pt x="3434690" y="19"/>
                </a:lnTo>
                <a:lnTo>
                  <a:pt x="3434690" y="1"/>
                </a:lnTo>
                <a:lnTo>
                  <a:pt x="3727582" y="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C16096C-9FFA-410C-B7AC-DF791DCF1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8858"/>
            <a:ext cx="6769978" cy="5907437"/>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6" name="TextBox 5">
            <a:extLst>
              <a:ext uri="{FF2B5EF4-FFF2-40B4-BE49-F238E27FC236}">
                <a16:creationId xmlns:a16="http://schemas.microsoft.com/office/drawing/2014/main" id="{D206BC58-21F1-43E1-8E1F-6BD6E9CF77EE}"/>
              </a:ext>
            </a:extLst>
          </p:cNvPr>
          <p:cNvSpPr txBox="1"/>
          <p:nvPr/>
        </p:nvSpPr>
        <p:spPr>
          <a:xfrm>
            <a:off x="838200" y="2331720"/>
            <a:ext cx="3520440" cy="33467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r>
              <a:rPr lang="en-US" sz="2000">
                <a:solidFill>
                  <a:schemeClr val="bg1"/>
                </a:solidFill>
              </a:rPr>
              <a:t>James' powerups are only created when Zach calls them.</a:t>
            </a:r>
          </a:p>
        </p:txBody>
      </p:sp>
      <p:pic>
        <p:nvPicPr>
          <p:cNvPr id="4" name="Picture 4">
            <a:extLst>
              <a:ext uri="{FF2B5EF4-FFF2-40B4-BE49-F238E27FC236}">
                <a16:creationId xmlns:a16="http://schemas.microsoft.com/office/drawing/2014/main" id="{D669A958-C651-44A9-BAD7-4F31ED8ABB9E}"/>
              </a:ext>
            </a:extLst>
          </p:cNvPr>
          <p:cNvPicPr>
            <a:picLocks noChangeAspect="1"/>
          </p:cNvPicPr>
          <p:nvPr/>
        </p:nvPicPr>
        <p:blipFill>
          <a:blip r:embed="rId2"/>
          <a:stretch>
            <a:fillRect/>
          </a:stretch>
        </p:blipFill>
        <p:spPr>
          <a:xfrm>
            <a:off x="7723232" y="870095"/>
            <a:ext cx="3949408" cy="2377440"/>
          </a:xfrm>
          <a:custGeom>
            <a:avLst/>
            <a:gdLst/>
            <a:ahLst/>
            <a:cxnLst/>
            <a:rect l="l" t="t" r="r" b="b"/>
            <a:pathLst>
              <a:path w="4926150" h="2331720">
                <a:moveTo>
                  <a:pt x="0" y="0"/>
                </a:moveTo>
                <a:lnTo>
                  <a:pt x="4926150" y="0"/>
                </a:lnTo>
                <a:lnTo>
                  <a:pt x="4926150" y="2331720"/>
                </a:lnTo>
                <a:lnTo>
                  <a:pt x="0" y="2331720"/>
                </a:lnTo>
                <a:close/>
              </a:path>
            </a:pathLst>
          </a:custGeom>
        </p:spPr>
      </p:pic>
      <p:pic>
        <p:nvPicPr>
          <p:cNvPr id="5" name="Picture 5" descr="Text&#10;&#10;Description automatically generated">
            <a:extLst>
              <a:ext uri="{FF2B5EF4-FFF2-40B4-BE49-F238E27FC236}">
                <a16:creationId xmlns:a16="http://schemas.microsoft.com/office/drawing/2014/main" id="{39A0563A-73A1-4DBA-AB3F-9B9C711F98A4}"/>
              </a:ext>
            </a:extLst>
          </p:cNvPr>
          <p:cNvPicPr>
            <a:picLocks noChangeAspect="1"/>
          </p:cNvPicPr>
          <p:nvPr/>
        </p:nvPicPr>
        <p:blipFill>
          <a:blip r:embed="rId3"/>
          <a:stretch>
            <a:fillRect/>
          </a:stretch>
        </p:blipFill>
        <p:spPr>
          <a:xfrm>
            <a:off x="5786492" y="3900167"/>
            <a:ext cx="5935245" cy="1376971"/>
          </a:xfrm>
          <a:custGeom>
            <a:avLst/>
            <a:gdLst/>
            <a:ahLst/>
            <a:cxnLst/>
            <a:rect l="l" t="t" r="r" b="b"/>
            <a:pathLst>
              <a:path w="3976051" h="2331947">
                <a:moveTo>
                  <a:pt x="0" y="0"/>
                </a:moveTo>
                <a:lnTo>
                  <a:pt x="3976051" y="0"/>
                </a:lnTo>
                <a:lnTo>
                  <a:pt x="3976051" y="2331947"/>
                </a:lnTo>
                <a:lnTo>
                  <a:pt x="0" y="2331947"/>
                </a:lnTo>
                <a:close/>
              </a:path>
            </a:pathLst>
          </a:custGeom>
        </p:spPr>
      </p:pic>
    </p:spTree>
    <p:extLst>
      <p:ext uri="{BB962C8B-B14F-4D97-AF65-F5344CB8AC3E}">
        <p14:creationId xmlns:p14="http://schemas.microsoft.com/office/powerpoint/2010/main" val="5447004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7B00-7E15-41FB-AE77-985ECF9F4D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Roast of the Middle Men</a:t>
            </a:r>
            <a:endParaRPr lang="en-US" sz="5400">
              <a:solidFill>
                <a:srgbClr val="FFFFFF"/>
              </a:solidFill>
              <a:cs typeface="Calibri Light"/>
            </a:endParaRPr>
          </a:p>
        </p:txBody>
      </p:sp>
      <p:sp>
        <p:nvSpPr>
          <p:cNvPr id="3" name="Content Placeholder 2">
            <a:extLst>
              <a:ext uri="{FF2B5EF4-FFF2-40B4-BE49-F238E27FC236}">
                <a16:creationId xmlns:a16="http://schemas.microsoft.com/office/drawing/2014/main" id="{5B20436B-F507-420E-A462-9C43B9E96C83}"/>
              </a:ext>
            </a:extLst>
          </p:cNvPr>
          <p:cNvSpPr>
            <a:spLocks noGrp="1"/>
          </p:cNvSpPr>
          <p:nvPr>
            <p:ph idx="1"/>
          </p:nvPr>
        </p:nvSpPr>
        <p:spPr>
          <a:xfrm>
            <a:off x="1544278" y="1645723"/>
            <a:ext cx="9144000" cy="420001"/>
          </a:xfrm>
        </p:spPr>
        <p:txBody>
          <a:bodyPr vert="horz" lIns="91440" tIns="45720" rIns="91440" bIns="45720" rtlCol="0" anchor="t">
            <a:normAutofit/>
          </a:bodyPr>
          <a:lstStyle/>
          <a:p>
            <a:pPr algn="ctr">
              <a:buNone/>
            </a:pPr>
            <a:r>
              <a:rPr lang="en-US" sz="2000">
                <a:solidFill>
                  <a:schemeClr val="bg1"/>
                </a:solidFill>
              </a:rPr>
              <a:t>Where are patterns and dynamic binding on Gantt?</a:t>
            </a:r>
            <a:endParaRPr lang="en-US" sz="2000">
              <a:solidFill>
                <a:schemeClr val="bg1"/>
              </a:solidFill>
              <a:ea typeface="+mn-lt"/>
              <a:cs typeface="+mn-lt"/>
            </a:endParaRPr>
          </a:p>
          <a:p>
            <a:pPr marL="0" indent="0" algn="ctr">
              <a:buNone/>
            </a:pPr>
            <a:endParaRPr lang="en-US" sz="2000">
              <a:solidFill>
                <a:schemeClr val="bg1"/>
              </a:solidFill>
              <a:cs typeface="Calibri"/>
            </a:endParaRPr>
          </a:p>
        </p:txBody>
      </p:sp>
      <p:cxnSp>
        <p:nvCxnSpPr>
          <p:cNvPr id="8"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5E9801C-C87A-4E58-A2A3-5BDC2055BE41}"/>
              </a:ext>
            </a:extLst>
          </p:cNvPr>
          <p:cNvPicPr>
            <a:picLocks noChangeAspect="1"/>
          </p:cNvPicPr>
          <p:nvPr/>
        </p:nvPicPr>
        <p:blipFill>
          <a:blip r:embed="rId2"/>
          <a:stretch>
            <a:fillRect/>
          </a:stretch>
        </p:blipFill>
        <p:spPr>
          <a:xfrm>
            <a:off x="319669" y="3480800"/>
            <a:ext cx="5596054" cy="1634132"/>
          </a:xfrm>
          <a:prstGeom prst="rect">
            <a:avLst/>
          </a:prstGeom>
        </p:spPr>
      </p:pic>
      <p:sp>
        <p:nvSpPr>
          <p:cNvPr id="6" name="TextBox 5">
            <a:extLst>
              <a:ext uri="{FF2B5EF4-FFF2-40B4-BE49-F238E27FC236}">
                <a16:creationId xmlns:a16="http://schemas.microsoft.com/office/drawing/2014/main" id="{93A429D8-2AF6-4018-BF31-9F375D378CB1}"/>
              </a:ext>
            </a:extLst>
          </p:cNvPr>
          <p:cNvSpPr txBox="1"/>
          <p:nvPr/>
        </p:nvSpPr>
        <p:spPr>
          <a:xfrm>
            <a:off x="319668" y="31074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Overhead</a:t>
            </a:r>
          </a:p>
        </p:txBody>
      </p:sp>
      <p:pic>
        <p:nvPicPr>
          <p:cNvPr id="10" name="Picture 10" descr="Graphical user interface, application, table, Excel&#10;&#10;Description automatically generated">
            <a:extLst>
              <a:ext uri="{FF2B5EF4-FFF2-40B4-BE49-F238E27FC236}">
                <a16:creationId xmlns:a16="http://schemas.microsoft.com/office/drawing/2014/main" id="{614AFEAA-81B4-412A-9D46-971BE190FA91}"/>
              </a:ext>
            </a:extLst>
          </p:cNvPr>
          <p:cNvPicPr>
            <a:picLocks noChangeAspect="1"/>
          </p:cNvPicPr>
          <p:nvPr/>
        </p:nvPicPr>
        <p:blipFill>
          <a:blip r:embed="rId3"/>
          <a:stretch>
            <a:fillRect/>
          </a:stretch>
        </p:blipFill>
        <p:spPr>
          <a:xfrm>
            <a:off x="7028985" y="3111655"/>
            <a:ext cx="3858321" cy="3376031"/>
          </a:xfrm>
          <a:prstGeom prst="rect">
            <a:avLst/>
          </a:prstGeom>
        </p:spPr>
      </p:pic>
      <p:sp>
        <p:nvSpPr>
          <p:cNvPr id="11" name="TextBox 10">
            <a:extLst>
              <a:ext uri="{FF2B5EF4-FFF2-40B4-BE49-F238E27FC236}">
                <a16:creationId xmlns:a16="http://schemas.microsoft.com/office/drawing/2014/main" id="{D5CEC4E2-AA48-402C-8802-D2DADB34B656}"/>
              </a:ext>
            </a:extLst>
          </p:cNvPr>
          <p:cNvSpPr txBox="1"/>
          <p:nvPr/>
        </p:nvSpPr>
        <p:spPr>
          <a:xfrm>
            <a:off x="7028985" y="27357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Gantt Example</a:t>
            </a:r>
          </a:p>
        </p:txBody>
      </p:sp>
    </p:spTree>
    <p:extLst>
      <p:ext uri="{BB962C8B-B14F-4D97-AF65-F5344CB8AC3E}">
        <p14:creationId xmlns:p14="http://schemas.microsoft.com/office/powerpoint/2010/main" val="26694556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7B00-7E15-41FB-AE77-985ECF9F4D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Roast of the Middle Men</a:t>
            </a:r>
            <a:endParaRPr lang="en-US" sz="5400">
              <a:solidFill>
                <a:srgbClr val="FFFFFF"/>
              </a:solidFill>
              <a:cs typeface="Calibri Light"/>
            </a:endParaRPr>
          </a:p>
        </p:txBody>
      </p:sp>
      <p:sp>
        <p:nvSpPr>
          <p:cNvPr id="3" name="Content Placeholder 2">
            <a:extLst>
              <a:ext uri="{FF2B5EF4-FFF2-40B4-BE49-F238E27FC236}">
                <a16:creationId xmlns:a16="http://schemas.microsoft.com/office/drawing/2014/main" id="{5B20436B-F507-420E-A462-9C43B9E96C83}"/>
              </a:ext>
            </a:extLst>
          </p:cNvPr>
          <p:cNvSpPr>
            <a:spLocks noGrp="1"/>
          </p:cNvSpPr>
          <p:nvPr>
            <p:ph idx="1"/>
          </p:nvPr>
        </p:nvSpPr>
        <p:spPr>
          <a:xfrm>
            <a:off x="1544278" y="1645723"/>
            <a:ext cx="9144000" cy="420001"/>
          </a:xfrm>
        </p:spPr>
        <p:txBody>
          <a:bodyPr vert="horz" lIns="91440" tIns="45720" rIns="91440" bIns="45720" rtlCol="0" anchor="t">
            <a:normAutofit/>
          </a:bodyPr>
          <a:lstStyle/>
          <a:p>
            <a:pPr marL="0" indent="0" algn="ctr">
              <a:buNone/>
            </a:pPr>
            <a:r>
              <a:rPr lang="en-US" sz="2000">
                <a:solidFill>
                  <a:schemeClr val="bg1"/>
                </a:solidFill>
              </a:rPr>
              <a:t>Why are these individuals' hours low?</a:t>
            </a:r>
            <a:endParaRPr lang="en-US" sz="2000">
              <a:solidFill>
                <a:schemeClr val="bg1"/>
              </a:solidFill>
              <a:cs typeface="Calibri"/>
            </a:endParaRPr>
          </a:p>
        </p:txBody>
      </p:sp>
      <p:cxnSp>
        <p:nvCxnSpPr>
          <p:cNvPr id="8"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9" descr="Graphical user interface, application, table&#10;&#10;Description automatically generated">
            <a:extLst>
              <a:ext uri="{FF2B5EF4-FFF2-40B4-BE49-F238E27FC236}">
                <a16:creationId xmlns:a16="http://schemas.microsoft.com/office/drawing/2014/main" id="{9C93AAF2-1FAE-42E6-96F2-D64C30466CDB}"/>
              </a:ext>
            </a:extLst>
          </p:cNvPr>
          <p:cNvPicPr>
            <a:picLocks noChangeAspect="1"/>
          </p:cNvPicPr>
          <p:nvPr/>
        </p:nvPicPr>
        <p:blipFill>
          <a:blip r:embed="rId2"/>
          <a:stretch>
            <a:fillRect/>
          </a:stretch>
        </p:blipFill>
        <p:spPr>
          <a:xfrm>
            <a:off x="547117" y="2600157"/>
            <a:ext cx="3876907" cy="3396747"/>
          </a:xfrm>
          <a:prstGeom prst="rect">
            <a:avLst/>
          </a:prstGeom>
        </p:spPr>
      </p:pic>
      <p:pic>
        <p:nvPicPr>
          <p:cNvPr id="10" name="Picture 10" descr="Application, table&#10;&#10;Description automatically generated">
            <a:extLst>
              <a:ext uri="{FF2B5EF4-FFF2-40B4-BE49-F238E27FC236}">
                <a16:creationId xmlns:a16="http://schemas.microsoft.com/office/drawing/2014/main" id="{1F8A72CF-3AC3-4148-B870-1D066A3C4046}"/>
              </a:ext>
            </a:extLst>
          </p:cNvPr>
          <p:cNvPicPr>
            <a:picLocks noChangeAspect="1"/>
          </p:cNvPicPr>
          <p:nvPr/>
        </p:nvPicPr>
        <p:blipFill>
          <a:blip r:embed="rId3"/>
          <a:stretch>
            <a:fillRect/>
          </a:stretch>
        </p:blipFill>
        <p:spPr>
          <a:xfrm>
            <a:off x="7252010" y="2601117"/>
            <a:ext cx="3653882" cy="3393497"/>
          </a:xfrm>
          <a:prstGeom prst="rect">
            <a:avLst/>
          </a:prstGeom>
        </p:spPr>
      </p:pic>
    </p:spTree>
    <p:extLst>
      <p:ext uri="{BB962C8B-B14F-4D97-AF65-F5344CB8AC3E}">
        <p14:creationId xmlns:p14="http://schemas.microsoft.com/office/powerpoint/2010/main" val="1843141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7B00-7E15-41FB-AE77-985ECF9F4D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Roast of the Middle Men</a:t>
            </a:r>
            <a:endParaRPr lang="en-US" sz="5400">
              <a:solidFill>
                <a:srgbClr val="FFFFFF"/>
              </a:solidFill>
              <a:cs typeface="Calibri Light"/>
            </a:endParaRPr>
          </a:p>
        </p:txBody>
      </p:sp>
      <p:sp>
        <p:nvSpPr>
          <p:cNvPr id="3" name="Content Placeholder 2">
            <a:extLst>
              <a:ext uri="{FF2B5EF4-FFF2-40B4-BE49-F238E27FC236}">
                <a16:creationId xmlns:a16="http://schemas.microsoft.com/office/drawing/2014/main" id="{5B20436B-F507-420E-A462-9C43B9E96C83}"/>
              </a:ext>
            </a:extLst>
          </p:cNvPr>
          <p:cNvSpPr>
            <a:spLocks noGrp="1"/>
          </p:cNvSpPr>
          <p:nvPr>
            <p:ph idx="1"/>
          </p:nvPr>
        </p:nvSpPr>
        <p:spPr>
          <a:xfrm>
            <a:off x="1544278" y="1645723"/>
            <a:ext cx="9144000" cy="420001"/>
          </a:xfrm>
        </p:spPr>
        <p:txBody>
          <a:bodyPr vert="horz" lIns="91440" tIns="45720" rIns="91440" bIns="45720" rtlCol="0" anchor="t">
            <a:normAutofit/>
          </a:bodyPr>
          <a:lstStyle/>
          <a:p>
            <a:pPr marL="0" indent="0" algn="ctr">
              <a:buNone/>
            </a:pPr>
            <a:r>
              <a:rPr lang="en-US" sz="2000">
                <a:solidFill>
                  <a:schemeClr val="bg1"/>
                </a:solidFill>
                <a:cs typeface="Calibri"/>
              </a:rPr>
              <a:t>Is there too much coupling between Seth and Donald's systems?</a:t>
            </a:r>
          </a:p>
        </p:txBody>
      </p:sp>
      <p:cxnSp>
        <p:nvCxnSpPr>
          <p:cNvPr id="8"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68CD8C7E-75B2-4463-8310-B3227BBE63BE}"/>
              </a:ext>
            </a:extLst>
          </p:cNvPr>
          <p:cNvPicPr>
            <a:picLocks noChangeAspect="1"/>
          </p:cNvPicPr>
          <p:nvPr/>
        </p:nvPicPr>
        <p:blipFill>
          <a:blip r:embed="rId2"/>
          <a:stretch>
            <a:fillRect/>
          </a:stretch>
        </p:blipFill>
        <p:spPr>
          <a:xfrm>
            <a:off x="2670717" y="2447837"/>
            <a:ext cx="6748345" cy="3876619"/>
          </a:xfrm>
          <a:prstGeom prst="rect">
            <a:avLst/>
          </a:prstGeom>
        </p:spPr>
      </p:pic>
    </p:spTree>
    <p:extLst>
      <p:ext uri="{BB962C8B-B14F-4D97-AF65-F5344CB8AC3E}">
        <p14:creationId xmlns:p14="http://schemas.microsoft.com/office/powerpoint/2010/main" val="2045806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3252EAE-7D9F-40EE-9506-E98CB5E98D62}"/>
              </a:ext>
            </a:extLst>
          </p:cNvPr>
          <p:cNvSpPr>
            <a:spLocks noGrp="1"/>
          </p:cNvSpPr>
          <p:nvPr>
            <p:ph type="title"/>
          </p:nvPr>
        </p:nvSpPr>
        <p:spPr>
          <a:xfrm>
            <a:off x="795142" y="479990"/>
            <a:ext cx="3605406" cy="1325563"/>
          </a:xfrm>
        </p:spPr>
        <p:txBody>
          <a:bodyPr>
            <a:normAutofit/>
          </a:bodyPr>
          <a:lstStyle/>
          <a:p>
            <a:pPr algn="r"/>
            <a:r>
              <a:rPr lang="en-US" sz="2400">
                <a:solidFill>
                  <a:schemeClr val="bg1"/>
                </a:solidFill>
                <a:cs typeface="Calibri Light"/>
              </a:rPr>
              <a:t>Roast of Team Cafés</a:t>
            </a:r>
            <a:endParaRPr lang="en-US" sz="2400">
              <a:solidFill>
                <a:schemeClr val="bg1"/>
              </a:solidFill>
            </a:endParaRPr>
          </a:p>
        </p:txBody>
      </p:sp>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647786-CED6-4136-8129-736402A69357}"/>
              </a:ext>
            </a:extLst>
          </p:cNvPr>
          <p:cNvSpPr>
            <a:spLocks noGrp="1"/>
          </p:cNvSpPr>
          <p:nvPr>
            <p:ph idx="1"/>
          </p:nvPr>
        </p:nvSpPr>
        <p:spPr>
          <a:xfrm>
            <a:off x="4878783" y="411881"/>
            <a:ext cx="6512265" cy="1461780"/>
          </a:xfrm>
        </p:spPr>
        <p:txBody>
          <a:bodyPr vert="horz" lIns="91440" tIns="45720" rIns="91440" bIns="45720" rtlCol="0" anchor="ctr">
            <a:normAutofit/>
          </a:bodyPr>
          <a:lstStyle/>
          <a:p>
            <a:pPr marL="0" indent="0">
              <a:buNone/>
            </a:pPr>
            <a:r>
              <a:rPr lang="en-US" sz="2000">
                <a:solidFill>
                  <a:schemeClr val="bg1"/>
                </a:solidFill>
                <a:cs typeface="Calibri"/>
              </a:rPr>
              <a:t>Where are patterns/dynamic binding not in your Gantt?</a:t>
            </a:r>
          </a:p>
          <a:p>
            <a:endParaRPr lang="en-US" sz="1800">
              <a:solidFill>
                <a:schemeClr val="bg1"/>
              </a:solidFill>
              <a:cs typeface="Calibri"/>
            </a:endParaRPr>
          </a:p>
        </p:txBody>
      </p:sp>
      <p:pic>
        <p:nvPicPr>
          <p:cNvPr id="4" name="Picture 4" descr="Graphical user interface, application, table, Excel&#10;&#10;Description automatically generated">
            <a:extLst>
              <a:ext uri="{FF2B5EF4-FFF2-40B4-BE49-F238E27FC236}">
                <a16:creationId xmlns:a16="http://schemas.microsoft.com/office/drawing/2014/main" id="{48036FA1-1E8B-4ACB-AECF-61E2A1316025}"/>
              </a:ext>
            </a:extLst>
          </p:cNvPr>
          <p:cNvPicPr>
            <a:picLocks noChangeAspect="1"/>
          </p:cNvPicPr>
          <p:nvPr/>
        </p:nvPicPr>
        <p:blipFill>
          <a:blip r:embed="rId2"/>
          <a:stretch>
            <a:fillRect/>
          </a:stretch>
        </p:blipFill>
        <p:spPr>
          <a:xfrm>
            <a:off x="2329061" y="2638926"/>
            <a:ext cx="7528072" cy="3608049"/>
          </a:xfrm>
          <a:prstGeom prst="rect">
            <a:avLst/>
          </a:prstGeom>
        </p:spPr>
      </p:pic>
    </p:spTree>
    <p:extLst>
      <p:ext uri="{BB962C8B-B14F-4D97-AF65-F5344CB8AC3E}">
        <p14:creationId xmlns:p14="http://schemas.microsoft.com/office/powerpoint/2010/main" val="94096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B1700593-48A3-4C99-8842-6E02B735AAD5}"/>
              </a:ext>
            </a:extLst>
          </p:cNvPr>
          <p:cNvSpPr>
            <a:spLocks noGrp="1" noChangeArrowheads="1"/>
          </p:cNvSpPr>
          <p:nvPr>
            <p:ph type="title"/>
          </p:nvPr>
        </p:nvSpPr>
        <p:spPr/>
        <p:txBody>
          <a:bodyPr/>
          <a:lstStyle/>
          <a:p>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Don’t over-do it</a:t>
            </a:r>
          </a:p>
        </p:txBody>
      </p:sp>
      <p:sp>
        <p:nvSpPr>
          <p:cNvPr id="22531" name="Content Placeholder 2">
            <a:extLst>
              <a:ext uri="{FF2B5EF4-FFF2-40B4-BE49-F238E27FC236}">
                <a16:creationId xmlns:a16="http://schemas.microsoft.com/office/drawing/2014/main" id="{EEAD4057-254D-4EE6-B6B6-7B7BA38D31C9}"/>
              </a:ext>
            </a:extLst>
          </p:cNvPr>
          <p:cNvSpPr>
            <a:spLocks noGrp="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Don’t stifle creativity.</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Make informed, deliberate decisions on when and where to apply modularization.</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Ask: How will this impact the development environment?</a:t>
            </a:r>
          </a:p>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Modules that are too small.</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One function modules lead to unnecessary overhead.</a:t>
            </a:r>
          </a:p>
        </p:txBody>
      </p:sp>
      <p:sp>
        <p:nvSpPr>
          <p:cNvPr id="22532" name="Date Placeholder 3">
            <a:extLst>
              <a:ext uri="{FF2B5EF4-FFF2-40B4-BE49-F238E27FC236}">
                <a16:creationId xmlns:a16="http://schemas.microsoft.com/office/drawing/2014/main" id="{E9B864B6-67FC-4FF0-9F1F-4EDF520D51DC}"/>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GB" altLang="en-US" sz="1400">
                <a:solidFill>
                  <a:schemeClr val="bg2"/>
                </a:solidFill>
                <a:latin typeface="Arial" panose="020B0604020202020204" pitchFamily="34" charset="0"/>
              </a:rPr>
              <a:t>30/10/2014</a:t>
            </a:r>
            <a:endParaRPr lang="en-US" altLang="en-US" sz="1400">
              <a:solidFill>
                <a:schemeClr val="bg2"/>
              </a:solidFill>
              <a:latin typeface="Arial" panose="020B0604020202020204" pitchFamily="34" charset="0"/>
            </a:endParaRPr>
          </a:p>
        </p:txBody>
      </p:sp>
      <p:sp>
        <p:nvSpPr>
          <p:cNvPr id="22533" name="Footer Placeholder 4">
            <a:extLst>
              <a:ext uri="{FF2B5EF4-FFF2-40B4-BE49-F238E27FC236}">
                <a16:creationId xmlns:a16="http://schemas.microsoft.com/office/drawing/2014/main" id="{8E2637B2-F9DB-4690-9DF5-30314E4EFA2F}"/>
              </a:ext>
            </a:extLst>
          </p:cNvPr>
          <p:cNvSpPr>
            <a:spLocks noGrp="1"/>
          </p:cNvSpPr>
          <p:nvPr>
            <p:ph type="ftr" sz="quarter" idx="11"/>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Chapter 8 Software Testing</a:t>
            </a:r>
          </a:p>
        </p:txBody>
      </p:sp>
      <p:sp>
        <p:nvSpPr>
          <p:cNvPr id="22534" name="Slide Number Placeholder 5">
            <a:extLst>
              <a:ext uri="{FF2B5EF4-FFF2-40B4-BE49-F238E27FC236}">
                <a16:creationId xmlns:a16="http://schemas.microsoft.com/office/drawing/2014/main" id="{6C187E84-BB30-4190-8CD9-DA067B9B6C9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8D8C1680-5489-4E14-93E1-E5E92E6573CB}" type="slidenum">
              <a:rPr lang="en-US" altLang="en-US" sz="1200">
                <a:solidFill>
                  <a:srgbClr val="898989"/>
                </a:solidFill>
                <a:latin typeface="Calibri" panose="020F0502020204030204" pitchFamily="34" charset="0"/>
              </a:rPr>
              <a:pPr/>
              <a:t>11</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442374640"/>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30EC2-6ED7-4257-B357-A5EC966DB498}"/>
              </a:ext>
            </a:extLst>
          </p:cNvPr>
          <p:cNvSpPr>
            <a:spLocks noGrp="1"/>
          </p:cNvSpPr>
          <p:nvPr>
            <p:ph type="title"/>
          </p:nvPr>
        </p:nvSpPr>
        <p:spPr>
          <a:xfrm>
            <a:off x="704087" y="438559"/>
            <a:ext cx="3649704" cy="1881559"/>
          </a:xfrm>
        </p:spPr>
        <p:txBody>
          <a:bodyPr>
            <a:normAutofit/>
          </a:bodyPr>
          <a:lstStyle/>
          <a:p>
            <a:r>
              <a:rPr lang="en-US" sz="3200">
                <a:solidFill>
                  <a:schemeClr val="bg1"/>
                </a:solidFill>
                <a:cs typeface="Calibri Light"/>
              </a:rPr>
              <a:t>Roast of Team Cafés</a:t>
            </a:r>
          </a:p>
        </p:txBody>
      </p:sp>
      <p:sp>
        <p:nvSpPr>
          <p:cNvPr id="3" name="Content Placeholder 2">
            <a:extLst>
              <a:ext uri="{FF2B5EF4-FFF2-40B4-BE49-F238E27FC236}">
                <a16:creationId xmlns:a16="http://schemas.microsoft.com/office/drawing/2014/main" id="{AF83B391-52F9-4B3A-B152-AD277827599F}"/>
              </a:ext>
            </a:extLst>
          </p:cNvPr>
          <p:cNvSpPr>
            <a:spLocks noGrp="1"/>
          </p:cNvSpPr>
          <p:nvPr>
            <p:ph idx="1"/>
          </p:nvPr>
        </p:nvSpPr>
        <p:spPr>
          <a:xfrm>
            <a:off x="4742597" y="438559"/>
            <a:ext cx="6745314" cy="1881559"/>
          </a:xfrm>
        </p:spPr>
        <p:txBody>
          <a:bodyPr vert="horz" lIns="91440" tIns="45720" rIns="91440" bIns="45720" rtlCol="0" anchor="ctr">
            <a:normAutofit/>
          </a:bodyPr>
          <a:lstStyle/>
          <a:p>
            <a:r>
              <a:rPr lang="en-US" sz="2000">
                <a:solidFill>
                  <a:schemeClr val="bg1"/>
                </a:solidFill>
                <a:cs typeface="Calibri"/>
              </a:rPr>
              <a:t>Why are these individuals' hours so low?</a:t>
            </a:r>
          </a:p>
          <a:p>
            <a:endParaRPr lang="en-US" sz="2000">
              <a:solidFill>
                <a:schemeClr val="bg1"/>
              </a:solidFill>
              <a:cs typeface="Calibri"/>
            </a:endParaRPr>
          </a:p>
        </p:txBody>
      </p:sp>
      <p:pic>
        <p:nvPicPr>
          <p:cNvPr id="6" name="Picture 6" descr="Graphical user interface, application, table&#10;&#10;Description automatically generated">
            <a:extLst>
              <a:ext uri="{FF2B5EF4-FFF2-40B4-BE49-F238E27FC236}">
                <a16:creationId xmlns:a16="http://schemas.microsoft.com/office/drawing/2014/main" id="{7BCC7FC6-4C5F-4A71-869B-0A810A7033EB}"/>
              </a:ext>
            </a:extLst>
          </p:cNvPr>
          <p:cNvPicPr>
            <a:picLocks noChangeAspect="1"/>
          </p:cNvPicPr>
          <p:nvPr/>
        </p:nvPicPr>
        <p:blipFill>
          <a:blip r:embed="rId2"/>
          <a:stretch>
            <a:fillRect/>
          </a:stretch>
        </p:blipFill>
        <p:spPr>
          <a:xfrm>
            <a:off x="1422146" y="2790965"/>
            <a:ext cx="3675378" cy="3464981"/>
          </a:xfrm>
          <a:prstGeom prst="rect">
            <a:avLst/>
          </a:prstGeom>
        </p:spPr>
      </p:pic>
      <p:pic>
        <p:nvPicPr>
          <p:cNvPr id="4" name="Picture 4">
            <a:extLst>
              <a:ext uri="{FF2B5EF4-FFF2-40B4-BE49-F238E27FC236}">
                <a16:creationId xmlns:a16="http://schemas.microsoft.com/office/drawing/2014/main" id="{D0ABE218-8354-41B7-8DFA-AD29DB8A107C}"/>
              </a:ext>
            </a:extLst>
          </p:cNvPr>
          <p:cNvPicPr>
            <a:picLocks noChangeAspect="1"/>
          </p:cNvPicPr>
          <p:nvPr/>
        </p:nvPicPr>
        <p:blipFill>
          <a:blip r:embed="rId3"/>
          <a:stretch>
            <a:fillRect/>
          </a:stretch>
        </p:blipFill>
        <p:spPr>
          <a:xfrm>
            <a:off x="6594142" y="2790965"/>
            <a:ext cx="4676042" cy="3464981"/>
          </a:xfrm>
          <a:prstGeom prst="rect">
            <a:avLst/>
          </a:prstGeom>
        </p:spPr>
      </p:pic>
    </p:spTree>
    <p:extLst>
      <p:ext uri="{BB962C8B-B14F-4D97-AF65-F5344CB8AC3E}">
        <p14:creationId xmlns:p14="http://schemas.microsoft.com/office/powerpoint/2010/main" val="2253507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7B00-7E15-41FB-AE77-985ECF9F4DD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Roast of the Team Cafés</a:t>
            </a:r>
            <a:endParaRPr lang="en-US" sz="5400">
              <a:solidFill>
                <a:srgbClr val="FFFFFF"/>
              </a:solidFill>
              <a:cs typeface="Calibri Light"/>
            </a:endParaRPr>
          </a:p>
        </p:txBody>
      </p:sp>
      <p:sp>
        <p:nvSpPr>
          <p:cNvPr id="3" name="Content Placeholder 2">
            <a:extLst>
              <a:ext uri="{FF2B5EF4-FFF2-40B4-BE49-F238E27FC236}">
                <a16:creationId xmlns:a16="http://schemas.microsoft.com/office/drawing/2014/main" id="{5B20436B-F507-420E-A462-9C43B9E96C83}"/>
              </a:ext>
            </a:extLst>
          </p:cNvPr>
          <p:cNvSpPr>
            <a:spLocks noGrp="1"/>
          </p:cNvSpPr>
          <p:nvPr>
            <p:ph idx="1"/>
          </p:nvPr>
        </p:nvSpPr>
        <p:spPr>
          <a:xfrm>
            <a:off x="1544278" y="1645723"/>
            <a:ext cx="9144000" cy="420001"/>
          </a:xfrm>
        </p:spPr>
        <p:txBody>
          <a:bodyPr vert="horz" lIns="91440" tIns="45720" rIns="91440" bIns="45720" rtlCol="0" anchor="t">
            <a:normAutofit/>
          </a:bodyPr>
          <a:lstStyle/>
          <a:p>
            <a:pPr marL="0" indent="0" algn="ctr">
              <a:buNone/>
            </a:pPr>
            <a:r>
              <a:rPr lang="en-US" sz="2000">
                <a:solidFill>
                  <a:schemeClr val="bg1"/>
                </a:solidFill>
                <a:cs typeface="Calibri"/>
              </a:rPr>
              <a:t>Isn't the Manage Player information going to create a high degree of coupling? </a:t>
            </a:r>
          </a:p>
        </p:txBody>
      </p:sp>
      <p:cxnSp>
        <p:nvCxnSpPr>
          <p:cNvPr id="8"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Diagram, schematic&#10;&#10;Description automatically generated">
            <a:extLst>
              <a:ext uri="{FF2B5EF4-FFF2-40B4-BE49-F238E27FC236}">
                <a16:creationId xmlns:a16="http://schemas.microsoft.com/office/drawing/2014/main" id="{563FD813-5F0B-464E-ADA1-C396304328E2}"/>
              </a:ext>
            </a:extLst>
          </p:cNvPr>
          <p:cNvPicPr>
            <a:picLocks noChangeAspect="1"/>
          </p:cNvPicPr>
          <p:nvPr/>
        </p:nvPicPr>
        <p:blipFill rotWithShape="1">
          <a:blip r:embed="rId2"/>
          <a:srcRect l="1208" t="10213" r="44161" b="8723"/>
          <a:stretch/>
        </p:blipFill>
        <p:spPr>
          <a:xfrm>
            <a:off x="3386254" y="2226436"/>
            <a:ext cx="5455828" cy="4505594"/>
          </a:xfrm>
          <a:prstGeom prst="rect">
            <a:avLst/>
          </a:prstGeom>
        </p:spPr>
      </p:pic>
    </p:spTree>
    <p:extLst>
      <p:ext uri="{BB962C8B-B14F-4D97-AF65-F5344CB8AC3E}">
        <p14:creationId xmlns:p14="http://schemas.microsoft.com/office/powerpoint/2010/main" val="4038845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8650EE8-BCDD-40E4-BBF8-E38F8D23FA38}"/>
              </a:ext>
            </a:extLst>
          </p:cNvPr>
          <p:cNvSpPr>
            <a:spLocks noGrp="1" noChangeArrowheads="1"/>
          </p:cNvSpPr>
          <p:nvPr>
            <p:ph type="title"/>
          </p:nvPr>
        </p:nvSpPr>
        <p:spPr/>
        <p:txBody>
          <a:bodyPr/>
          <a:lstStyle/>
          <a:p>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Don’t over-do it</a:t>
            </a:r>
          </a:p>
        </p:txBody>
      </p:sp>
      <p:sp>
        <p:nvSpPr>
          <p:cNvPr id="24579" name="Content Placeholder 2">
            <a:extLst>
              <a:ext uri="{FF2B5EF4-FFF2-40B4-BE49-F238E27FC236}">
                <a16:creationId xmlns:a16="http://schemas.microsoft.com/office/drawing/2014/main" id="{4493FAAE-635F-4628-ADC2-BE2EF15E12B8}"/>
              </a:ext>
            </a:extLst>
          </p:cNvPr>
          <p:cNvSpPr>
            <a:spLocks noGrp="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Refactoring for no reason</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Refactor and modularize the code that is likely to change and needs to be understandable.</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Some code almost NEVER changes. It is not worth refactoring.</a:t>
            </a:r>
          </a:p>
        </p:txBody>
      </p:sp>
      <p:sp>
        <p:nvSpPr>
          <p:cNvPr id="24580" name="Date Placeholder 3">
            <a:extLst>
              <a:ext uri="{FF2B5EF4-FFF2-40B4-BE49-F238E27FC236}">
                <a16:creationId xmlns:a16="http://schemas.microsoft.com/office/drawing/2014/main" id="{E3CE0714-FE8B-49D5-B842-B283C431F2FC}"/>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GB" altLang="en-US" sz="1400">
                <a:solidFill>
                  <a:schemeClr val="bg2"/>
                </a:solidFill>
                <a:latin typeface="Arial" panose="020B0604020202020204" pitchFamily="34" charset="0"/>
              </a:rPr>
              <a:t>30/10/2014</a:t>
            </a:r>
            <a:endParaRPr lang="en-US" altLang="en-US" sz="1400">
              <a:solidFill>
                <a:schemeClr val="bg2"/>
              </a:solidFill>
              <a:latin typeface="Arial" panose="020B0604020202020204" pitchFamily="34" charset="0"/>
            </a:endParaRPr>
          </a:p>
        </p:txBody>
      </p:sp>
      <p:sp>
        <p:nvSpPr>
          <p:cNvPr id="24581" name="Footer Placeholder 4">
            <a:extLst>
              <a:ext uri="{FF2B5EF4-FFF2-40B4-BE49-F238E27FC236}">
                <a16:creationId xmlns:a16="http://schemas.microsoft.com/office/drawing/2014/main" id="{B445A541-19CB-44AC-BEF8-63B513EC17FE}"/>
              </a:ext>
            </a:extLst>
          </p:cNvPr>
          <p:cNvSpPr>
            <a:spLocks noGrp="1"/>
          </p:cNvSpPr>
          <p:nvPr>
            <p:ph type="ftr" sz="quarter" idx="11"/>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Chapter 8 Software Testing</a:t>
            </a:r>
          </a:p>
        </p:txBody>
      </p:sp>
      <p:sp>
        <p:nvSpPr>
          <p:cNvPr id="24582" name="Slide Number Placeholder 5">
            <a:extLst>
              <a:ext uri="{FF2B5EF4-FFF2-40B4-BE49-F238E27FC236}">
                <a16:creationId xmlns:a16="http://schemas.microsoft.com/office/drawing/2014/main" id="{B15E332A-FB52-4F0C-B25B-393AF746AA1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17C45E44-AD2C-49F8-B39D-C56C400C542C}" type="slidenum">
              <a:rPr lang="en-US" altLang="en-US" sz="1200">
                <a:solidFill>
                  <a:srgbClr val="898989"/>
                </a:solidFill>
                <a:latin typeface="Calibri" panose="020F0502020204030204" pitchFamily="34" charset="0"/>
              </a:rPr>
              <a:pPr/>
              <a:t>12</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205112346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ED35897-E220-49F0-AE6D-345DF5F8D08E}"/>
              </a:ext>
            </a:extLst>
          </p:cNvPr>
          <p:cNvSpPr>
            <a:spLocks noGrp="1" noChangeArrowheads="1"/>
          </p:cNvSpPr>
          <p:nvPr>
            <p:ph type="title"/>
          </p:nvPr>
        </p:nvSpPr>
        <p:spPr/>
        <p:txBody>
          <a:bodyPr/>
          <a:lstStyle/>
          <a:p>
            <a:r>
              <a:rPr lang="en-US" altLang="en-US"/>
              <a:t>Modules to Objects</a:t>
            </a:r>
          </a:p>
        </p:txBody>
      </p:sp>
      <p:sp>
        <p:nvSpPr>
          <p:cNvPr id="10" name="Content Placeholder 9">
            <a:extLst>
              <a:ext uri="{FF2B5EF4-FFF2-40B4-BE49-F238E27FC236}">
                <a16:creationId xmlns:a16="http://schemas.microsoft.com/office/drawing/2014/main" id="{D953581F-DB01-4D9C-88A2-CE98ADB6ACB2}"/>
              </a:ext>
            </a:extLst>
          </p:cNvPr>
          <p:cNvSpPr>
            <a:spLocks noGrp="1" noChangeArrowheads="1"/>
          </p:cNvSpPr>
          <p:nvPr>
            <p:ph idx="1"/>
          </p:nvPr>
        </p:nvSpPr>
        <p:spPr/>
        <p:txBody>
          <a:bodyPr/>
          <a:lstStyle/>
          <a:p>
            <a:pPr marL="0" indent="0" algn="ctr">
              <a:buNone/>
            </a:pPr>
            <a:r>
              <a:rPr lang="en-US" altLang="en-US" sz="2000"/>
              <a:t>Objects with high cohesion and low coupling</a:t>
            </a:r>
          </a:p>
          <a:p>
            <a:pPr marL="0" indent="0" algn="ctr">
              <a:buNone/>
            </a:pPr>
            <a:r>
              <a:rPr lang="en-US" altLang="en-US" sz="2000"/>
              <a:t>↑</a:t>
            </a:r>
          </a:p>
          <a:p>
            <a:pPr marL="0" indent="0" algn="ctr">
              <a:buNone/>
            </a:pPr>
            <a:r>
              <a:rPr lang="en-US" altLang="en-US" sz="2000"/>
              <a:t>Objects</a:t>
            </a:r>
          </a:p>
          <a:p>
            <a:pPr marL="0" indent="0" algn="ctr">
              <a:buNone/>
            </a:pPr>
            <a:r>
              <a:rPr lang="en-US" altLang="en-US" sz="2000"/>
              <a:t>↑ </a:t>
            </a:r>
          </a:p>
          <a:p>
            <a:pPr marL="0" indent="0" algn="ctr">
              <a:buNone/>
            </a:pPr>
            <a:r>
              <a:rPr lang="en-US" altLang="en-US" sz="2000"/>
              <a:t>Information hiding</a:t>
            </a:r>
          </a:p>
          <a:p>
            <a:pPr marL="0" indent="0" algn="ctr">
              <a:buNone/>
            </a:pPr>
            <a:r>
              <a:rPr lang="en-US" altLang="en-US" sz="2000"/>
              <a:t>↑ </a:t>
            </a:r>
          </a:p>
          <a:p>
            <a:pPr marL="0" indent="0" algn="ctr">
              <a:buNone/>
            </a:pPr>
            <a:r>
              <a:rPr lang="en-US" altLang="en-US" sz="2000"/>
              <a:t>Abstract data types</a:t>
            </a:r>
          </a:p>
          <a:p>
            <a:pPr marL="0" indent="0" algn="ctr">
              <a:buNone/>
            </a:pPr>
            <a:r>
              <a:rPr lang="en-US" altLang="en-US" sz="2000"/>
              <a:t>↑ </a:t>
            </a:r>
          </a:p>
          <a:p>
            <a:pPr marL="0" indent="0" algn="ctr">
              <a:buNone/>
            </a:pPr>
            <a:r>
              <a:rPr lang="en-US" altLang="en-US" sz="2000"/>
              <a:t>Data encapsulation</a:t>
            </a:r>
          </a:p>
          <a:p>
            <a:pPr marL="0" indent="0" algn="ctr">
              <a:buNone/>
            </a:pPr>
            <a:r>
              <a:rPr lang="en-US" altLang="en-US" sz="2000"/>
              <a:t>↑ </a:t>
            </a:r>
          </a:p>
          <a:p>
            <a:pPr marL="0" indent="0" algn="ctr">
              <a:buNone/>
            </a:pPr>
            <a:r>
              <a:rPr lang="en-US" altLang="en-US" sz="2000"/>
              <a:t>Modules with high cohesion and low coupling</a:t>
            </a:r>
          </a:p>
          <a:p>
            <a:pPr marL="0" indent="0" algn="ctr">
              <a:buNone/>
            </a:pPr>
            <a:r>
              <a:rPr lang="en-US" altLang="en-US" sz="2000"/>
              <a:t>↑ </a:t>
            </a:r>
          </a:p>
          <a:p>
            <a:pPr marL="0" indent="0" algn="ctr">
              <a:buNone/>
            </a:pPr>
            <a:r>
              <a:rPr lang="en-US" altLang="en-US" sz="2000"/>
              <a:t>Modules</a:t>
            </a:r>
          </a:p>
        </p:txBody>
      </p:sp>
      <p:sp>
        <p:nvSpPr>
          <p:cNvPr id="26628" name="Date Placeholder 2">
            <a:extLst>
              <a:ext uri="{FF2B5EF4-FFF2-40B4-BE49-F238E27FC236}">
                <a16:creationId xmlns:a16="http://schemas.microsoft.com/office/drawing/2014/main" id="{EC43981E-5187-483E-ACB5-AC0270865999}"/>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26629" name="Slide Number Placeholder 4">
            <a:extLst>
              <a:ext uri="{FF2B5EF4-FFF2-40B4-BE49-F238E27FC236}">
                <a16:creationId xmlns:a16="http://schemas.microsoft.com/office/drawing/2014/main" id="{AE4A9211-1BAF-48A0-84AB-AB455DB9649F}"/>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25C2497C-6BFB-48FD-8219-14E550685F15}" type="slidenum">
              <a:rPr lang="en-US" altLang="en-US" sz="1400">
                <a:solidFill>
                  <a:schemeClr val="bg2"/>
                </a:solidFill>
                <a:latin typeface="Arial" panose="020B0604020202020204" pitchFamily="34" charset="0"/>
              </a:rPr>
              <a:pPr/>
              <a:t>13</a:t>
            </a:fld>
            <a:endParaRPr lang="en-US" altLang="en-US" sz="1400">
              <a:solidFill>
                <a:schemeClr val="bg2"/>
              </a:solidFill>
              <a:latin typeface="Arial" panose="020B0604020202020204" pitchFamily="34" charset="0"/>
            </a:endParaRPr>
          </a:p>
        </p:txBody>
      </p:sp>
    </p:spTree>
    <p:extLst>
      <p:ext uri="{BB962C8B-B14F-4D97-AF65-F5344CB8AC3E}">
        <p14:creationId xmlns:p14="http://schemas.microsoft.com/office/powerpoint/2010/main" val="20180928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0">
                                            <p:txEl>
                                              <p:pRg st="12" end="12"/>
                                            </p:txEl>
                                          </p:spTgt>
                                        </p:tgtEl>
                                        <p:attrNameLst>
                                          <p:attrName>style.visibility</p:attrName>
                                        </p:attrNameLst>
                                      </p:cBhvr>
                                      <p:to>
                                        <p:strVal val="visible"/>
                                      </p:to>
                                    </p:set>
                                    <p:anim calcmode="lin" valueType="num">
                                      <p:cBhvr additive="base">
                                        <p:cTn id="7" dur="500"/>
                                        <p:tgtEl>
                                          <p:spTgt spid="10">
                                            <p:txEl>
                                              <p:pRg st="12" end="1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12" end="12"/>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xEl>
                                              <p:pRg st="11" end="11"/>
                                            </p:txEl>
                                          </p:spTgt>
                                        </p:tgtEl>
                                        <p:attrNameLst>
                                          <p:attrName>style.visibility</p:attrName>
                                        </p:attrNameLst>
                                      </p:cBhvr>
                                      <p:to>
                                        <p:strVal val="visible"/>
                                      </p:to>
                                    </p:set>
                                    <p:anim calcmode="lin" valueType="num">
                                      <p:cBhvr additive="base">
                                        <p:cTn id="13" dur="500"/>
                                        <p:tgtEl>
                                          <p:spTgt spid="10">
                                            <p:txEl>
                                              <p:pRg st="11" end="1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0">
                                            <p:txEl>
                                              <p:pRg st="11" end="11"/>
                                            </p:txEl>
                                          </p:spTgt>
                                        </p:tgtEl>
                                      </p:cBhvr>
                                    </p:animEffect>
                                  </p:childTnLst>
                                </p:cTn>
                              </p:par>
                            </p:childTnLst>
                          </p:cTn>
                        </p:par>
                        <p:par>
                          <p:cTn id="15" fill="hold" nodeType="afterGroup">
                            <p:stCondLst>
                              <p:cond delay="500"/>
                            </p:stCondLst>
                            <p:childTnLst>
                              <p:par>
                                <p:cTn id="16" presetID="12" presetClass="entr" presetSubtype="4" fill="hold" nodeType="afterEffect">
                                  <p:stCondLst>
                                    <p:cond delay="0"/>
                                  </p:stCondLst>
                                  <p:childTnLst>
                                    <p:set>
                                      <p:cBhvr>
                                        <p:cTn id="17" dur="1" fill="hold">
                                          <p:stCondLst>
                                            <p:cond delay="0"/>
                                          </p:stCondLst>
                                        </p:cTn>
                                        <p:tgtEl>
                                          <p:spTgt spid="10">
                                            <p:txEl>
                                              <p:pRg st="10" end="10"/>
                                            </p:txEl>
                                          </p:spTgt>
                                        </p:tgtEl>
                                        <p:attrNameLst>
                                          <p:attrName>style.visibility</p:attrName>
                                        </p:attrNameLst>
                                      </p:cBhvr>
                                      <p:to>
                                        <p:strVal val="visible"/>
                                      </p:to>
                                    </p:set>
                                    <p:anim calcmode="lin" valueType="num">
                                      <p:cBhvr additive="base">
                                        <p:cTn id="18" dur="500"/>
                                        <p:tgtEl>
                                          <p:spTgt spid="10">
                                            <p:txEl>
                                              <p:pRg st="10" end="1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10">
                                            <p:txEl>
                                              <p:pRg st="10" end="1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xEl>
                                              <p:pRg st="9" end="9"/>
                                            </p:txEl>
                                          </p:spTgt>
                                        </p:tgtEl>
                                        <p:attrNameLst>
                                          <p:attrName>style.visibility</p:attrName>
                                        </p:attrNameLst>
                                      </p:cBhvr>
                                      <p:to>
                                        <p:strVal val="visible"/>
                                      </p:to>
                                    </p:set>
                                    <p:anim calcmode="lin" valueType="num">
                                      <p:cBhvr additive="base">
                                        <p:cTn id="24" dur="500"/>
                                        <p:tgtEl>
                                          <p:spTgt spid="10">
                                            <p:txEl>
                                              <p:pRg st="9" end="9"/>
                                            </p:txEl>
                                          </p:spTgt>
                                        </p:tgtEl>
                                        <p:attrNameLst>
                                          <p:attrName>ppt_y</p:attrName>
                                        </p:attrNameLst>
                                      </p:cBhvr>
                                      <p:tavLst>
                                        <p:tav tm="0">
                                          <p:val>
                                            <p:strVal val="#ppt_y+#ppt_h*1.125000"/>
                                          </p:val>
                                        </p:tav>
                                        <p:tav tm="100000">
                                          <p:val>
                                            <p:strVal val="#ppt_y"/>
                                          </p:val>
                                        </p:tav>
                                      </p:tavLst>
                                    </p:anim>
                                    <p:animEffect transition="in" filter="wipe(up)">
                                      <p:cBhvr>
                                        <p:cTn id="25" dur="500"/>
                                        <p:tgtEl>
                                          <p:spTgt spid="10">
                                            <p:txEl>
                                              <p:pRg st="9" end="9"/>
                                            </p:txEl>
                                          </p:spTgt>
                                        </p:tgtEl>
                                      </p:cBhvr>
                                    </p:animEffect>
                                  </p:childTnLst>
                                </p:cTn>
                              </p:par>
                            </p:childTnLst>
                          </p:cTn>
                        </p:par>
                        <p:par>
                          <p:cTn id="26" fill="hold" nodeType="afterGroup">
                            <p:stCondLst>
                              <p:cond delay="500"/>
                            </p:stCondLst>
                            <p:childTnLst>
                              <p:par>
                                <p:cTn id="27" presetID="12" presetClass="entr" presetSubtype="4" fill="hold" nodeType="after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anim calcmode="lin" valueType="num">
                                      <p:cBhvr additive="base">
                                        <p:cTn id="29" dur="500"/>
                                        <p:tgtEl>
                                          <p:spTgt spid="10">
                                            <p:txEl>
                                              <p:pRg st="8" end="8"/>
                                            </p:txEl>
                                          </p:spTgt>
                                        </p:tgtEl>
                                        <p:attrNameLst>
                                          <p:attrName>ppt_y</p:attrName>
                                        </p:attrNameLst>
                                      </p:cBhvr>
                                      <p:tavLst>
                                        <p:tav tm="0">
                                          <p:val>
                                            <p:strVal val="#ppt_y+#ppt_h*1.125000"/>
                                          </p:val>
                                        </p:tav>
                                        <p:tav tm="100000">
                                          <p:val>
                                            <p:strVal val="#ppt_y"/>
                                          </p:val>
                                        </p:tav>
                                      </p:tavLst>
                                    </p:anim>
                                    <p:animEffect transition="in" filter="wipe(up)">
                                      <p:cBhvr>
                                        <p:cTn id="30" dur="500"/>
                                        <p:tgtEl>
                                          <p:spTgt spid="10">
                                            <p:txEl>
                                              <p:pRg st="8" end="8"/>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 calcmode="lin" valueType="num">
                                      <p:cBhvr additive="base">
                                        <p:cTn id="35" dur="500"/>
                                        <p:tgtEl>
                                          <p:spTgt spid="10">
                                            <p:txEl>
                                              <p:pRg st="7" end="7"/>
                                            </p:txEl>
                                          </p:spTgt>
                                        </p:tgtEl>
                                        <p:attrNameLst>
                                          <p:attrName>ppt_y</p:attrName>
                                        </p:attrNameLst>
                                      </p:cBhvr>
                                      <p:tavLst>
                                        <p:tav tm="0">
                                          <p:val>
                                            <p:strVal val="#ppt_y+#ppt_h*1.125000"/>
                                          </p:val>
                                        </p:tav>
                                        <p:tav tm="100000">
                                          <p:val>
                                            <p:strVal val="#ppt_y"/>
                                          </p:val>
                                        </p:tav>
                                      </p:tavLst>
                                    </p:anim>
                                    <p:animEffect transition="in" filter="wipe(up)">
                                      <p:cBhvr>
                                        <p:cTn id="36" dur="500"/>
                                        <p:tgtEl>
                                          <p:spTgt spid="10">
                                            <p:txEl>
                                              <p:pRg st="7" end="7"/>
                                            </p:txEl>
                                          </p:spTgt>
                                        </p:tgtEl>
                                      </p:cBhvr>
                                    </p:animEffect>
                                  </p:childTnLst>
                                </p:cTn>
                              </p:par>
                            </p:childTnLst>
                          </p:cTn>
                        </p:par>
                        <p:par>
                          <p:cTn id="37" fill="hold" nodeType="afterGroup">
                            <p:stCondLst>
                              <p:cond delay="500"/>
                            </p:stCondLst>
                            <p:childTnLst>
                              <p:par>
                                <p:cTn id="38" presetID="12" presetClass="entr" presetSubtype="4" fill="hold" nodeType="afterEffect">
                                  <p:stCondLst>
                                    <p:cond delay="0"/>
                                  </p:stCondLst>
                                  <p:childTnLst>
                                    <p:set>
                                      <p:cBhvr>
                                        <p:cTn id="39" dur="1" fill="hold">
                                          <p:stCondLst>
                                            <p:cond delay="0"/>
                                          </p:stCondLst>
                                        </p:cTn>
                                        <p:tgtEl>
                                          <p:spTgt spid="10">
                                            <p:txEl>
                                              <p:pRg st="6" end="6"/>
                                            </p:txEl>
                                          </p:spTgt>
                                        </p:tgtEl>
                                        <p:attrNameLst>
                                          <p:attrName>style.visibility</p:attrName>
                                        </p:attrNameLst>
                                      </p:cBhvr>
                                      <p:to>
                                        <p:strVal val="visible"/>
                                      </p:to>
                                    </p:set>
                                    <p:anim calcmode="lin" valueType="num">
                                      <p:cBhvr additive="base">
                                        <p:cTn id="40" dur="500"/>
                                        <p:tgtEl>
                                          <p:spTgt spid="10">
                                            <p:txEl>
                                              <p:pRg st="6" end="6"/>
                                            </p:txEl>
                                          </p:spTgt>
                                        </p:tgtEl>
                                        <p:attrNameLst>
                                          <p:attrName>ppt_y</p:attrName>
                                        </p:attrNameLst>
                                      </p:cBhvr>
                                      <p:tavLst>
                                        <p:tav tm="0">
                                          <p:val>
                                            <p:strVal val="#ppt_y+#ppt_h*1.125000"/>
                                          </p:val>
                                        </p:tav>
                                        <p:tav tm="100000">
                                          <p:val>
                                            <p:strVal val="#ppt_y"/>
                                          </p:val>
                                        </p:tav>
                                      </p:tavLst>
                                    </p:anim>
                                    <p:animEffect transition="in" filter="wipe(up)">
                                      <p:cBhvr>
                                        <p:cTn id="41" dur="500"/>
                                        <p:tgtEl>
                                          <p:spTgt spid="10">
                                            <p:txEl>
                                              <p:pRg st="6" end="6"/>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nodeType="clickEffect">
                                  <p:stCondLst>
                                    <p:cond delay="0"/>
                                  </p:stCondLst>
                                  <p:childTnLst>
                                    <p:set>
                                      <p:cBhvr>
                                        <p:cTn id="45" dur="1" fill="hold">
                                          <p:stCondLst>
                                            <p:cond delay="0"/>
                                          </p:stCondLst>
                                        </p:cTn>
                                        <p:tgtEl>
                                          <p:spTgt spid="10">
                                            <p:txEl>
                                              <p:pRg st="5" end="5"/>
                                            </p:txEl>
                                          </p:spTgt>
                                        </p:tgtEl>
                                        <p:attrNameLst>
                                          <p:attrName>style.visibility</p:attrName>
                                        </p:attrNameLst>
                                      </p:cBhvr>
                                      <p:to>
                                        <p:strVal val="visible"/>
                                      </p:to>
                                    </p:set>
                                    <p:anim calcmode="lin" valueType="num">
                                      <p:cBhvr additive="base">
                                        <p:cTn id="46" dur="500"/>
                                        <p:tgtEl>
                                          <p:spTgt spid="10">
                                            <p:txEl>
                                              <p:pRg st="5" end="5"/>
                                            </p:txEl>
                                          </p:spTgt>
                                        </p:tgtEl>
                                        <p:attrNameLst>
                                          <p:attrName>ppt_y</p:attrName>
                                        </p:attrNameLst>
                                      </p:cBhvr>
                                      <p:tavLst>
                                        <p:tav tm="0">
                                          <p:val>
                                            <p:strVal val="#ppt_y+#ppt_h*1.125000"/>
                                          </p:val>
                                        </p:tav>
                                        <p:tav tm="100000">
                                          <p:val>
                                            <p:strVal val="#ppt_y"/>
                                          </p:val>
                                        </p:tav>
                                      </p:tavLst>
                                    </p:anim>
                                    <p:animEffect transition="in" filter="wipe(up)">
                                      <p:cBhvr>
                                        <p:cTn id="47" dur="500"/>
                                        <p:tgtEl>
                                          <p:spTgt spid="10">
                                            <p:txEl>
                                              <p:pRg st="5" end="5"/>
                                            </p:txEl>
                                          </p:spTgt>
                                        </p:tgtEl>
                                      </p:cBhvr>
                                    </p:animEffect>
                                  </p:childTnLst>
                                </p:cTn>
                              </p:par>
                            </p:childTnLst>
                          </p:cTn>
                        </p:par>
                        <p:par>
                          <p:cTn id="48" fill="hold" nodeType="afterGroup">
                            <p:stCondLst>
                              <p:cond delay="500"/>
                            </p:stCondLst>
                            <p:childTnLst>
                              <p:par>
                                <p:cTn id="49" presetID="12" presetClass="entr" presetSubtype="4" fill="hold" nodeType="after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anim calcmode="lin" valueType="num">
                                      <p:cBhvr additive="base">
                                        <p:cTn id="51"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52" dur="500"/>
                                        <p:tgtEl>
                                          <p:spTgt spid="10">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10">
                                            <p:txEl>
                                              <p:pRg st="3" end="3"/>
                                            </p:txEl>
                                          </p:spTgt>
                                        </p:tgtEl>
                                        <p:attrNameLst>
                                          <p:attrName>style.visibility</p:attrName>
                                        </p:attrNameLst>
                                      </p:cBhvr>
                                      <p:to>
                                        <p:strVal val="visible"/>
                                      </p:to>
                                    </p:set>
                                    <p:anim calcmode="lin" valueType="num">
                                      <p:cBhvr additive="base">
                                        <p:cTn id="57"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58" dur="500"/>
                                        <p:tgtEl>
                                          <p:spTgt spid="10">
                                            <p:txEl>
                                              <p:pRg st="3" end="3"/>
                                            </p:txEl>
                                          </p:spTgt>
                                        </p:tgtEl>
                                      </p:cBhvr>
                                    </p:animEffect>
                                  </p:childTnLst>
                                </p:cTn>
                              </p:par>
                            </p:childTnLst>
                          </p:cTn>
                        </p:par>
                        <p:par>
                          <p:cTn id="59" fill="hold" nodeType="afterGroup">
                            <p:stCondLst>
                              <p:cond delay="500"/>
                            </p:stCondLst>
                            <p:childTnLst>
                              <p:par>
                                <p:cTn id="60" presetID="12" presetClass="entr" presetSubtype="4" fill="hold" nodeType="after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 calcmode="lin" valueType="num">
                                      <p:cBhvr additive="base">
                                        <p:cTn id="62"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63" dur="500"/>
                                        <p:tgtEl>
                                          <p:spTgt spid="1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4" fill="hold" nodeType="clickEffect">
                                  <p:stCondLst>
                                    <p:cond delay="0"/>
                                  </p:stCondLst>
                                  <p:childTnLst>
                                    <p:set>
                                      <p:cBhvr>
                                        <p:cTn id="67" dur="1" fill="hold">
                                          <p:stCondLst>
                                            <p:cond delay="0"/>
                                          </p:stCondLst>
                                        </p:cTn>
                                        <p:tgtEl>
                                          <p:spTgt spid="10">
                                            <p:txEl>
                                              <p:pRg st="1" end="1"/>
                                            </p:txEl>
                                          </p:spTgt>
                                        </p:tgtEl>
                                        <p:attrNameLst>
                                          <p:attrName>style.visibility</p:attrName>
                                        </p:attrNameLst>
                                      </p:cBhvr>
                                      <p:to>
                                        <p:strVal val="visible"/>
                                      </p:to>
                                    </p:set>
                                    <p:anim calcmode="lin" valueType="num">
                                      <p:cBhvr additive="base">
                                        <p:cTn id="68"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69" dur="500"/>
                                        <p:tgtEl>
                                          <p:spTgt spid="10">
                                            <p:txEl>
                                              <p:pRg st="1" end="1"/>
                                            </p:txEl>
                                          </p:spTgt>
                                        </p:tgtEl>
                                      </p:cBhvr>
                                    </p:animEffect>
                                  </p:childTnLst>
                                </p:cTn>
                              </p:par>
                            </p:childTnLst>
                          </p:cTn>
                        </p:par>
                        <p:par>
                          <p:cTn id="70" fill="hold" nodeType="afterGroup">
                            <p:stCondLst>
                              <p:cond delay="500"/>
                            </p:stCondLst>
                            <p:childTnLst>
                              <p:par>
                                <p:cTn id="71" presetID="12" presetClass="entr" presetSubtype="4" fill="hold" nodeType="afterEffect">
                                  <p:stCondLst>
                                    <p:cond delay="0"/>
                                  </p:stCondLst>
                                  <p:childTnLst>
                                    <p:set>
                                      <p:cBhvr>
                                        <p:cTn id="72" dur="1" fill="hold">
                                          <p:stCondLst>
                                            <p:cond delay="0"/>
                                          </p:stCondLst>
                                        </p:cTn>
                                        <p:tgtEl>
                                          <p:spTgt spid="10">
                                            <p:txEl>
                                              <p:pRg st="0" end="0"/>
                                            </p:txEl>
                                          </p:spTgt>
                                        </p:tgtEl>
                                        <p:attrNameLst>
                                          <p:attrName>style.visibility</p:attrName>
                                        </p:attrNameLst>
                                      </p:cBhvr>
                                      <p:to>
                                        <p:strVal val="visible"/>
                                      </p:to>
                                    </p:set>
                                    <p:anim calcmode="lin" valueType="num">
                                      <p:cBhvr additive="base">
                                        <p:cTn id="73"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7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528D0AE7-79C3-41D3-B25B-BB1C5271B0B1}"/>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27651" name="Slide Number Placeholder 5">
            <a:extLst>
              <a:ext uri="{FF2B5EF4-FFF2-40B4-BE49-F238E27FC236}">
                <a16:creationId xmlns:a16="http://schemas.microsoft.com/office/drawing/2014/main" id="{BC7F1C76-CA1A-45A7-86DA-239EFE90815B}"/>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4F8D6934-991D-4450-8A61-CD76595FC6FC}" type="slidenum">
              <a:rPr lang="en-US" altLang="en-US" sz="1400">
                <a:solidFill>
                  <a:schemeClr val="bg2"/>
                </a:solidFill>
                <a:latin typeface="Arial" panose="020B0604020202020204" pitchFamily="34" charset="0"/>
              </a:rPr>
              <a:pPr/>
              <a:t>14</a:t>
            </a:fld>
            <a:endParaRPr lang="en-US" altLang="en-US" sz="1400">
              <a:solidFill>
                <a:schemeClr val="bg2"/>
              </a:solidFill>
              <a:latin typeface="Arial" panose="020B0604020202020204" pitchFamily="34" charset="0"/>
            </a:endParaRPr>
          </a:p>
        </p:txBody>
      </p:sp>
      <p:sp>
        <p:nvSpPr>
          <p:cNvPr id="556045" name="Rectangle 13">
            <a:extLst>
              <a:ext uri="{FF2B5EF4-FFF2-40B4-BE49-F238E27FC236}">
                <a16:creationId xmlns:a16="http://schemas.microsoft.com/office/drawing/2014/main" id="{AA2DA7F3-8CBD-4990-8F64-BB9D3FA73956}"/>
              </a:ext>
            </a:extLst>
          </p:cNvPr>
          <p:cNvSpPr>
            <a:spLocks noGrp="1" noChangeArrowheads="1"/>
          </p:cNvSpPr>
          <p:nvPr>
            <p:ph type="title"/>
          </p:nvPr>
        </p:nvSpPr>
        <p:spPr/>
        <p:txBody>
          <a:bodyPr/>
          <a:lstStyle/>
          <a:p>
            <a:pPr>
              <a:defRPr/>
            </a:pPr>
            <a:r>
              <a:rPr lang="en-US" altLang="en-US">
                <a:solidFill>
                  <a:srgbClr val="FFC000"/>
                </a:solidFill>
                <a:effectLst>
                  <a:outerShdw blurRad="38100" dist="38100" dir="2700000" algn="tl">
                    <a:srgbClr val="000000">
                      <a:alpha val="43137"/>
                    </a:srgbClr>
                  </a:outerShdw>
                </a:effectLst>
              </a:rPr>
              <a:t>Cohesion</a:t>
            </a:r>
            <a:endParaRPr lang="en-US" altLang="en-US" sz="2000">
              <a:solidFill>
                <a:srgbClr val="FFC000"/>
              </a:solidFill>
            </a:endParaRPr>
          </a:p>
        </p:txBody>
      </p:sp>
      <p:sp>
        <p:nvSpPr>
          <p:cNvPr id="556046" name="Rectangle 14">
            <a:extLst>
              <a:ext uri="{FF2B5EF4-FFF2-40B4-BE49-F238E27FC236}">
                <a16:creationId xmlns:a16="http://schemas.microsoft.com/office/drawing/2014/main" id="{3EAB27C1-EE9F-4E7B-9850-618EF38FCF13}"/>
              </a:ext>
            </a:extLst>
          </p:cNvPr>
          <p:cNvSpPr>
            <a:spLocks noGrp="1" noChangeArrowheads="1"/>
          </p:cNvSpPr>
          <p:nvPr>
            <p:ph type="body" idx="1"/>
          </p:nvPr>
        </p:nvSpPr>
        <p:spPr>
          <a:xfrm>
            <a:off x="1981201" y="1885950"/>
            <a:ext cx="8486775" cy="4171950"/>
          </a:xfrm>
        </p:spPr>
        <p:txBody>
          <a:bodyPr/>
          <a:lstStyle/>
          <a:p>
            <a:pPr>
              <a:lnSpc>
                <a:spcPct val="90000"/>
              </a:lnSpc>
              <a:defRPr/>
            </a:pPr>
            <a:r>
              <a:rPr lang="en-US" altLang="en-US"/>
              <a:t>Degree of interaction </a:t>
            </a:r>
            <a:r>
              <a:rPr lang="en-US" altLang="en-US" b="1">
                <a:solidFill>
                  <a:srgbClr val="FFC000"/>
                </a:solidFill>
                <a:effectLst>
                  <a:outerShdw blurRad="38100" dist="38100" dir="2700000" algn="tl">
                    <a:srgbClr val="000000">
                      <a:alpha val="43137"/>
                    </a:srgbClr>
                  </a:outerShdw>
                </a:effectLst>
              </a:rPr>
              <a:t>within</a:t>
            </a:r>
            <a:r>
              <a:rPr lang="en-US" altLang="en-US"/>
              <a:t> module</a:t>
            </a:r>
          </a:p>
          <a:p>
            <a:pPr>
              <a:lnSpc>
                <a:spcPct val="90000"/>
              </a:lnSpc>
              <a:defRPr/>
            </a:pPr>
            <a:r>
              <a:rPr lang="en-US" altLang="en-US"/>
              <a:t>Seven levels of cohesion</a:t>
            </a:r>
          </a:p>
          <a:p>
            <a:pPr lvl="1">
              <a:lnSpc>
                <a:spcPct val="90000"/>
              </a:lnSpc>
              <a:defRPr/>
            </a:pPr>
            <a:r>
              <a:rPr lang="en-US" altLang="en-US"/>
              <a:t>7. Functional  |  Informational		(best)</a:t>
            </a:r>
          </a:p>
          <a:p>
            <a:pPr lvl="1">
              <a:lnSpc>
                <a:spcPct val="90000"/>
              </a:lnSpc>
              <a:defRPr/>
            </a:pPr>
            <a:r>
              <a:rPr lang="en-US" altLang="en-US"/>
              <a:t>5. Communicational</a:t>
            </a:r>
          </a:p>
          <a:p>
            <a:pPr lvl="1">
              <a:lnSpc>
                <a:spcPct val="90000"/>
              </a:lnSpc>
              <a:defRPr/>
            </a:pPr>
            <a:r>
              <a:rPr lang="en-US" altLang="en-US"/>
              <a:t>4. Procedural</a:t>
            </a:r>
          </a:p>
          <a:p>
            <a:pPr lvl="1">
              <a:lnSpc>
                <a:spcPct val="90000"/>
              </a:lnSpc>
              <a:defRPr/>
            </a:pPr>
            <a:r>
              <a:rPr lang="en-US" altLang="en-US"/>
              <a:t>3. Temporal</a:t>
            </a:r>
          </a:p>
          <a:p>
            <a:pPr lvl="1">
              <a:lnSpc>
                <a:spcPct val="90000"/>
              </a:lnSpc>
              <a:defRPr/>
            </a:pPr>
            <a:r>
              <a:rPr lang="en-US" altLang="en-US"/>
              <a:t>2. Logical</a:t>
            </a:r>
          </a:p>
          <a:p>
            <a:pPr lvl="1">
              <a:lnSpc>
                <a:spcPct val="90000"/>
              </a:lnSpc>
              <a:defRPr/>
            </a:pPr>
            <a:r>
              <a:rPr lang="en-US" altLang="en-US"/>
              <a:t>1. Coincidental				(worst)</a:t>
            </a:r>
          </a:p>
          <a:p>
            <a:pPr>
              <a:lnSpc>
                <a:spcPct val="90000"/>
              </a:lnSpc>
              <a:defRPr/>
            </a:pPr>
            <a:endParaRPr lang="en-US" altLang="en-US"/>
          </a:p>
        </p:txBody>
      </p:sp>
      <p:sp>
        <p:nvSpPr>
          <p:cNvPr id="27654" name="Rectangle 4">
            <a:extLst>
              <a:ext uri="{FF2B5EF4-FFF2-40B4-BE49-F238E27FC236}">
                <a16:creationId xmlns:a16="http://schemas.microsoft.com/office/drawing/2014/main" id="{ED51BBB2-25BA-4CCE-9648-4F94C6E5D90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27655" name="Rectangle 5">
            <a:extLst>
              <a:ext uri="{FF2B5EF4-FFF2-40B4-BE49-F238E27FC236}">
                <a16:creationId xmlns:a16="http://schemas.microsoft.com/office/drawing/2014/main" id="{2F0AC485-1C1C-4CBA-A2B6-00605B0A9D18}"/>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14460371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56046">
                                            <p:txEl>
                                              <p:pRg st="0" end="0"/>
                                            </p:txEl>
                                          </p:spTgt>
                                        </p:tgtEl>
                                        <p:attrNameLst>
                                          <p:attrName>style.visibility</p:attrName>
                                        </p:attrNameLst>
                                      </p:cBhvr>
                                      <p:to>
                                        <p:strVal val="visible"/>
                                      </p:to>
                                    </p:set>
                                    <p:animEffect transition="in" filter="dissolve">
                                      <p:cBhvr>
                                        <p:cTn id="7" dur="500"/>
                                        <p:tgtEl>
                                          <p:spTgt spid="5560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6046">
                                            <p:txEl>
                                              <p:pRg st="1" end="1"/>
                                            </p:txEl>
                                          </p:spTgt>
                                        </p:tgtEl>
                                        <p:attrNameLst>
                                          <p:attrName>style.visibility</p:attrName>
                                        </p:attrNameLst>
                                      </p:cBhvr>
                                      <p:to>
                                        <p:strVal val="visible"/>
                                      </p:to>
                                    </p:set>
                                    <p:animEffect transition="in" filter="dissolve">
                                      <p:cBhvr>
                                        <p:cTn id="12" dur="500"/>
                                        <p:tgtEl>
                                          <p:spTgt spid="556046">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56046">
                                            <p:txEl>
                                              <p:pRg st="2" end="2"/>
                                            </p:txEl>
                                          </p:spTgt>
                                        </p:tgtEl>
                                        <p:attrNameLst>
                                          <p:attrName>style.visibility</p:attrName>
                                        </p:attrNameLst>
                                      </p:cBhvr>
                                      <p:to>
                                        <p:strVal val="visible"/>
                                      </p:to>
                                    </p:set>
                                    <p:animEffect transition="in" filter="dissolve">
                                      <p:cBhvr>
                                        <p:cTn id="15" dur="500"/>
                                        <p:tgtEl>
                                          <p:spTgt spid="556046">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56046">
                                            <p:txEl>
                                              <p:pRg st="3" end="3"/>
                                            </p:txEl>
                                          </p:spTgt>
                                        </p:tgtEl>
                                        <p:attrNameLst>
                                          <p:attrName>style.visibility</p:attrName>
                                        </p:attrNameLst>
                                      </p:cBhvr>
                                      <p:to>
                                        <p:strVal val="visible"/>
                                      </p:to>
                                    </p:set>
                                    <p:animEffect transition="in" filter="dissolve">
                                      <p:cBhvr>
                                        <p:cTn id="18" dur="500"/>
                                        <p:tgtEl>
                                          <p:spTgt spid="556046">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56046">
                                            <p:txEl>
                                              <p:pRg st="4" end="4"/>
                                            </p:txEl>
                                          </p:spTgt>
                                        </p:tgtEl>
                                        <p:attrNameLst>
                                          <p:attrName>style.visibility</p:attrName>
                                        </p:attrNameLst>
                                      </p:cBhvr>
                                      <p:to>
                                        <p:strVal val="visible"/>
                                      </p:to>
                                    </p:set>
                                    <p:animEffect transition="in" filter="dissolve">
                                      <p:cBhvr>
                                        <p:cTn id="21" dur="500"/>
                                        <p:tgtEl>
                                          <p:spTgt spid="556046">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56046">
                                            <p:txEl>
                                              <p:pRg st="5" end="5"/>
                                            </p:txEl>
                                          </p:spTgt>
                                        </p:tgtEl>
                                        <p:attrNameLst>
                                          <p:attrName>style.visibility</p:attrName>
                                        </p:attrNameLst>
                                      </p:cBhvr>
                                      <p:to>
                                        <p:strVal val="visible"/>
                                      </p:to>
                                    </p:set>
                                    <p:animEffect transition="in" filter="dissolve">
                                      <p:cBhvr>
                                        <p:cTn id="24" dur="500"/>
                                        <p:tgtEl>
                                          <p:spTgt spid="556046">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56046">
                                            <p:txEl>
                                              <p:pRg st="6" end="6"/>
                                            </p:txEl>
                                          </p:spTgt>
                                        </p:tgtEl>
                                        <p:attrNameLst>
                                          <p:attrName>style.visibility</p:attrName>
                                        </p:attrNameLst>
                                      </p:cBhvr>
                                      <p:to>
                                        <p:strVal val="visible"/>
                                      </p:to>
                                    </p:set>
                                    <p:animEffect transition="in" filter="dissolve">
                                      <p:cBhvr>
                                        <p:cTn id="27" dur="500"/>
                                        <p:tgtEl>
                                          <p:spTgt spid="556046">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56046">
                                            <p:txEl>
                                              <p:pRg st="7" end="7"/>
                                            </p:txEl>
                                          </p:spTgt>
                                        </p:tgtEl>
                                        <p:attrNameLst>
                                          <p:attrName>style.visibility</p:attrName>
                                        </p:attrNameLst>
                                      </p:cBhvr>
                                      <p:to>
                                        <p:strVal val="visible"/>
                                      </p:to>
                                    </p:set>
                                    <p:animEffect transition="in" filter="dissolve">
                                      <p:cBhvr>
                                        <p:cTn id="30" dur="500"/>
                                        <p:tgtEl>
                                          <p:spTgt spid="55604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46"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808B5006-1F3E-4806-B237-13B1BBBF367C}"/>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29699" name="Slide Number Placeholder 5">
            <a:extLst>
              <a:ext uri="{FF2B5EF4-FFF2-40B4-BE49-F238E27FC236}">
                <a16:creationId xmlns:a16="http://schemas.microsoft.com/office/drawing/2014/main" id="{882EFF1B-C1CC-422F-B1A7-C226DD5BE2E6}"/>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598153BD-8C78-4994-B5FC-E923DAFAFA0C}" type="slidenum">
              <a:rPr lang="en-US" altLang="en-US" sz="1400">
                <a:solidFill>
                  <a:schemeClr val="bg2"/>
                </a:solidFill>
                <a:latin typeface="Arial" panose="020B0604020202020204" pitchFamily="34" charset="0"/>
              </a:rPr>
              <a:pPr/>
              <a:t>15</a:t>
            </a:fld>
            <a:endParaRPr lang="en-US" altLang="en-US" sz="1400">
              <a:solidFill>
                <a:schemeClr val="bg2"/>
              </a:solidFill>
              <a:latin typeface="Arial" panose="020B0604020202020204" pitchFamily="34" charset="0"/>
            </a:endParaRPr>
          </a:p>
        </p:txBody>
      </p:sp>
      <p:sp>
        <p:nvSpPr>
          <p:cNvPr id="29700" name="Rectangle 2">
            <a:extLst>
              <a:ext uri="{FF2B5EF4-FFF2-40B4-BE49-F238E27FC236}">
                <a16:creationId xmlns:a16="http://schemas.microsoft.com/office/drawing/2014/main" id="{18AF8966-25A6-49C7-8A31-4B2C4D63BCC1}"/>
              </a:ext>
            </a:extLst>
          </p:cNvPr>
          <p:cNvSpPr>
            <a:spLocks noGrp="1" noChangeArrowheads="1"/>
          </p:cNvSpPr>
          <p:nvPr>
            <p:ph type="title"/>
          </p:nvPr>
        </p:nvSpPr>
        <p:spPr/>
        <p:txBody>
          <a:bodyPr/>
          <a:lstStyle/>
          <a:p>
            <a:r>
              <a:rPr lang="en-US" altLang="en-US"/>
              <a:t>1. Coincidental Cohesion</a:t>
            </a:r>
            <a:endParaRPr lang="en-US" altLang="en-US" sz="2000"/>
          </a:p>
        </p:txBody>
      </p:sp>
      <p:sp>
        <p:nvSpPr>
          <p:cNvPr id="560131" name="Rectangle 3">
            <a:extLst>
              <a:ext uri="{FF2B5EF4-FFF2-40B4-BE49-F238E27FC236}">
                <a16:creationId xmlns:a16="http://schemas.microsoft.com/office/drawing/2014/main" id="{905C3772-7B48-4543-8F05-E14E54AF7E8D}"/>
              </a:ext>
            </a:extLst>
          </p:cNvPr>
          <p:cNvSpPr>
            <a:spLocks noGrp="1" noChangeArrowheads="1"/>
          </p:cNvSpPr>
          <p:nvPr>
            <p:ph type="body" idx="1"/>
          </p:nvPr>
        </p:nvSpPr>
        <p:spPr>
          <a:xfrm>
            <a:off x="1981201" y="1577976"/>
            <a:ext cx="8486775" cy="4479925"/>
          </a:xfrm>
        </p:spPr>
        <p:txBody>
          <a:bodyPr/>
          <a:lstStyle/>
          <a:p>
            <a:pPr>
              <a:lnSpc>
                <a:spcPct val="90000"/>
              </a:lnSpc>
              <a:defRPr/>
            </a:pPr>
            <a:r>
              <a:rPr lang="en-US" altLang="en-US" sz="2800"/>
              <a:t>Def.</a:t>
            </a:r>
            <a:endParaRPr lang="en-US" altLang="en-US" sz="1600"/>
          </a:p>
          <a:p>
            <a:pPr lvl="1">
              <a:lnSpc>
                <a:spcPct val="90000"/>
              </a:lnSpc>
              <a:defRPr/>
            </a:pPr>
            <a:r>
              <a:rPr lang="en-US" altLang="en-US" sz="2400"/>
              <a:t>module performs multiple, completely </a:t>
            </a:r>
            <a:r>
              <a:rPr lang="en-US" altLang="en-US" sz="2400">
                <a:solidFill>
                  <a:srgbClr val="FFC000"/>
                </a:solidFill>
                <a:effectLst>
                  <a:outerShdw blurRad="38100" dist="38100" dir="2700000" algn="tl">
                    <a:srgbClr val="000000">
                      <a:alpha val="43137"/>
                    </a:srgbClr>
                  </a:outerShdw>
                </a:effectLst>
              </a:rPr>
              <a:t>unrelated</a:t>
            </a:r>
            <a:r>
              <a:rPr lang="en-US" altLang="en-US" sz="2400">
                <a:solidFill>
                  <a:srgbClr val="FF0000"/>
                </a:solidFill>
                <a:effectLst>
                  <a:outerShdw blurRad="38100" dist="38100" dir="2700000" algn="tl">
                    <a:srgbClr val="000000">
                      <a:alpha val="43137"/>
                    </a:srgbClr>
                  </a:outerShdw>
                </a:effectLst>
              </a:rPr>
              <a:t> </a:t>
            </a:r>
            <a:r>
              <a:rPr lang="en-US" altLang="en-US" sz="2400">
                <a:solidFill>
                  <a:srgbClr val="FFC000"/>
                </a:solidFill>
                <a:effectLst>
                  <a:outerShdw blurRad="38100" dist="38100" dir="2700000" algn="tl">
                    <a:srgbClr val="000000">
                      <a:alpha val="43137"/>
                    </a:srgbClr>
                  </a:outerShdw>
                </a:effectLst>
              </a:rPr>
              <a:t>actions</a:t>
            </a:r>
          </a:p>
          <a:p>
            <a:pPr>
              <a:lnSpc>
                <a:spcPct val="90000"/>
              </a:lnSpc>
              <a:defRPr/>
            </a:pPr>
            <a:r>
              <a:rPr lang="en-US" altLang="en-US" sz="2800"/>
              <a:t>Example</a:t>
            </a:r>
          </a:p>
          <a:p>
            <a:pPr lvl="1">
              <a:lnSpc>
                <a:spcPct val="90000"/>
              </a:lnSpc>
              <a:defRPr/>
            </a:pPr>
            <a:r>
              <a:rPr lang="en-US" altLang="en-US" sz="2400"/>
              <a:t>module prints next line, reverses the characters of the 2</a:t>
            </a:r>
            <a:r>
              <a:rPr lang="en-US" altLang="en-US" sz="2400" baseline="30000"/>
              <a:t>nd</a:t>
            </a:r>
            <a:r>
              <a:rPr lang="en-US" altLang="en-US" sz="2400"/>
              <a:t> argument, adds 7 to 3</a:t>
            </a:r>
            <a:r>
              <a:rPr lang="en-US" altLang="en-US" sz="2400" baseline="30000"/>
              <a:t>rd</a:t>
            </a:r>
            <a:r>
              <a:rPr lang="en-US" altLang="en-US" sz="2400"/>
              <a:t> argument</a:t>
            </a:r>
          </a:p>
          <a:p>
            <a:pPr>
              <a:lnSpc>
                <a:spcPct val="90000"/>
              </a:lnSpc>
              <a:defRPr/>
            </a:pPr>
            <a:r>
              <a:rPr lang="en-US" altLang="en-US" sz="2800"/>
              <a:t>How could this happen?</a:t>
            </a:r>
          </a:p>
          <a:p>
            <a:pPr lvl="1">
              <a:lnSpc>
                <a:spcPct val="90000"/>
              </a:lnSpc>
              <a:defRPr/>
            </a:pPr>
            <a:r>
              <a:rPr lang="en-US" altLang="en-US" sz="2400"/>
              <a:t>hard organizational rules about module size</a:t>
            </a:r>
          </a:p>
          <a:p>
            <a:pPr>
              <a:lnSpc>
                <a:spcPct val="90000"/>
              </a:lnSpc>
              <a:defRPr/>
            </a:pPr>
            <a:r>
              <a:rPr lang="en-US" altLang="en-US" sz="2800"/>
              <a:t>Why is this bad?</a:t>
            </a:r>
          </a:p>
          <a:p>
            <a:pPr lvl="1">
              <a:lnSpc>
                <a:spcPct val="90000"/>
              </a:lnSpc>
              <a:defRPr/>
            </a:pPr>
            <a:r>
              <a:rPr lang="en-US" altLang="en-US" sz="2400"/>
              <a:t>degrades maintainability &amp; modules are not reusable</a:t>
            </a:r>
          </a:p>
          <a:p>
            <a:pPr>
              <a:lnSpc>
                <a:spcPct val="90000"/>
              </a:lnSpc>
              <a:defRPr/>
            </a:pPr>
            <a:r>
              <a:rPr lang="en-US" altLang="en-US" sz="2800"/>
              <a:t>Easy to fix. How?</a:t>
            </a:r>
          </a:p>
          <a:p>
            <a:pPr lvl="1">
              <a:lnSpc>
                <a:spcPct val="90000"/>
              </a:lnSpc>
              <a:defRPr/>
            </a:pPr>
            <a:r>
              <a:rPr lang="en-US" altLang="en-US" sz="2400"/>
              <a:t>break into separate modules each performing one task</a:t>
            </a:r>
          </a:p>
        </p:txBody>
      </p:sp>
      <p:sp>
        <p:nvSpPr>
          <p:cNvPr id="29702" name="Rectangle 4">
            <a:extLst>
              <a:ext uri="{FF2B5EF4-FFF2-40B4-BE49-F238E27FC236}">
                <a16:creationId xmlns:a16="http://schemas.microsoft.com/office/drawing/2014/main" id="{F6593A17-D695-4C67-99E8-03D13CD5DD4A}"/>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29703" name="Rectangle 5">
            <a:extLst>
              <a:ext uri="{FF2B5EF4-FFF2-40B4-BE49-F238E27FC236}">
                <a16:creationId xmlns:a16="http://schemas.microsoft.com/office/drawing/2014/main" id="{98B56595-1381-4BA9-AC5C-0705E74F4377}"/>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318010853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dissolve">
                                      <p:cBhvr>
                                        <p:cTn id="7" dur="500"/>
                                        <p:tgtEl>
                                          <p:spTgt spid="560131">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60131">
                                            <p:txEl>
                                              <p:pRg st="1" end="1"/>
                                            </p:txEl>
                                          </p:spTgt>
                                        </p:tgtEl>
                                        <p:attrNameLst>
                                          <p:attrName>style.visibility</p:attrName>
                                        </p:attrNameLst>
                                      </p:cBhvr>
                                      <p:to>
                                        <p:strVal val="visible"/>
                                      </p:to>
                                    </p:set>
                                    <p:animEffect transition="in" filter="dissolve">
                                      <p:cBhvr>
                                        <p:cTn id="11" dur="500"/>
                                        <p:tgtEl>
                                          <p:spTgt spid="5601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60131">
                                            <p:txEl>
                                              <p:pRg st="2" end="2"/>
                                            </p:txEl>
                                          </p:spTgt>
                                        </p:tgtEl>
                                        <p:attrNameLst>
                                          <p:attrName>style.visibility</p:attrName>
                                        </p:attrNameLst>
                                      </p:cBhvr>
                                      <p:to>
                                        <p:strVal val="visible"/>
                                      </p:to>
                                    </p:set>
                                    <p:animEffect transition="in" filter="dissolve">
                                      <p:cBhvr>
                                        <p:cTn id="16" dur="500"/>
                                        <p:tgtEl>
                                          <p:spTgt spid="560131">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60131">
                                            <p:txEl>
                                              <p:pRg st="3" end="3"/>
                                            </p:txEl>
                                          </p:spTgt>
                                        </p:tgtEl>
                                        <p:attrNameLst>
                                          <p:attrName>style.visibility</p:attrName>
                                        </p:attrNameLst>
                                      </p:cBhvr>
                                      <p:to>
                                        <p:strVal val="visible"/>
                                      </p:to>
                                    </p:set>
                                    <p:animEffect transition="in" filter="dissolve">
                                      <p:cBhvr>
                                        <p:cTn id="20" dur="500"/>
                                        <p:tgtEl>
                                          <p:spTgt spid="56013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0131">
                                            <p:txEl>
                                              <p:pRg st="4" end="4"/>
                                            </p:txEl>
                                          </p:spTgt>
                                        </p:tgtEl>
                                        <p:attrNameLst>
                                          <p:attrName>style.visibility</p:attrName>
                                        </p:attrNameLst>
                                      </p:cBhvr>
                                      <p:to>
                                        <p:strVal val="visible"/>
                                      </p:to>
                                    </p:set>
                                    <p:animEffect transition="in" filter="dissolve">
                                      <p:cBhvr>
                                        <p:cTn id="25" dur="500"/>
                                        <p:tgtEl>
                                          <p:spTgt spid="560131">
                                            <p:txEl>
                                              <p:pRg st="4" end="4"/>
                                            </p:txEl>
                                          </p:spTgt>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560131">
                                            <p:txEl>
                                              <p:pRg st="5" end="5"/>
                                            </p:txEl>
                                          </p:spTgt>
                                        </p:tgtEl>
                                        <p:attrNameLst>
                                          <p:attrName>style.visibility</p:attrName>
                                        </p:attrNameLst>
                                      </p:cBhvr>
                                      <p:to>
                                        <p:strVal val="visible"/>
                                      </p:to>
                                    </p:set>
                                    <p:animEffect transition="in" filter="dissolve">
                                      <p:cBhvr>
                                        <p:cTn id="29" dur="500"/>
                                        <p:tgtEl>
                                          <p:spTgt spid="560131">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0131">
                                            <p:txEl>
                                              <p:pRg st="6" end="6"/>
                                            </p:txEl>
                                          </p:spTgt>
                                        </p:tgtEl>
                                        <p:attrNameLst>
                                          <p:attrName>style.visibility</p:attrName>
                                        </p:attrNameLst>
                                      </p:cBhvr>
                                      <p:to>
                                        <p:strVal val="visible"/>
                                      </p:to>
                                    </p:set>
                                    <p:animEffect transition="in" filter="dissolve">
                                      <p:cBhvr>
                                        <p:cTn id="34" dur="500"/>
                                        <p:tgtEl>
                                          <p:spTgt spid="560131">
                                            <p:txEl>
                                              <p:pRg st="6" end="6"/>
                                            </p:txEl>
                                          </p:spTgt>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560131">
                                            <p:txEl>
                                              <p:pRg st="7" end="7"/>
                                            </p:txEl>
                                          </p:spTgt>
                                        </p:tgtEl>
                                        <p:attrNameLst>
                                          <p:attrName>style.visibility</p:attrName>
                                        </p:attrNameLst>
                                      </p:cBhvr>
                                      <p:to>
                                        <p:strVal val="visible"/>
                                      </p:to>
                                    </p:set>
                                    <p:animEffect transition="in" filter="dissolve">
                                      <p:cBhvr>
                                        <p:cTn id="38" dur="500"/>
                                        <p:tgtEl>
                                          <p:spTgt spid="560131">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60131">
                                            <p:txEl>
                                              <p:pRg st="8" end="8"/>
                                            </p:txEl>
                                          </p:spTgt>
                                        </p:tgtEl>
                                        <p:attrNameLst>
                                          <p:attrName>style.visibility</p:attrName>
                                        </p:attrNameLst>
                                      </p:cBhvr>
                                      <p:to>
                                        <p:strVal val="visible"/>
                                      </p:to>
                                    </p:set>
                                    <p:animEffect transition="in" filter="dissolve">
                                      <p:cBhvr>
                                        <p:cTn id="43" dur="500"/>
                                        <p:tgtEl>
                                          <p:spTgt spid="560131">
                                            <p:txEl>
                                              <p:pRg st="8" end="8"/>
                                            </p:txEl>
                                          </p:spTgt>
                                        </p:tgtEl>
                                      </p:cBhvr>
                                    </p:animEffect>
                                  </p:childTnLst>
                                </p:cTn>
                              </p:par>
                            </p:childTnLst>
                          </p:cTn>
                        </p:par>
                        <p:par>
                          <p:cTn id="44" fill="hold" nodeType="afterGroup">
                            <p:stCondLst>
                              <p:cond delay="500"/>
                            </p:stCondLst>
                            <p:childTnLst>
                              <p:par>
                                <p:cTn id="45" presetID="9" presetClass="entr" presetSubtype="0" fill="hold" grpId="0" nodeType="afterEffect">
                                  <p:stCondLst>
                                    <p:cond delay="0"/>
                                  </p:stCondLst>
                                  <p:childTnLst>
                                    <p:set>
                                      <p:cBhvr>
                                        <p:cTn id="46" dur="1" fill="hold">
                                          <p:stCondLst>
                                            <p:cond delay="0"/>
                                          </p:stCondLst>
                                        </p:cTn>
                                        <p:tgtEl>
                                          <p:spTgt spid="560131">
                                            <p:txEl>
                                              <p:pRg st="9" end="9"/>
                                            </p:txEl>
                                          </p:spTgt>
                                        </p:tgtEl>
                                        <p:attrNameLst>
                                          <p:attrName>style.visibility</p:attrName>
                                        </p:attrNameLst>
                                      </p:cBhvr>
                                      <p:to>
                                        <p:strVal val="visible"/>
                                      </p:to>
                                    </p:set>
                                    <p:animEffect transition="in" filter="dissolve">
                                      <p:cBhvr>
                                        <p:cTn id="47" dur="500"/>
                                        <p:tgtEl>
                                          <p:spTgt spid="5601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1"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978E7452-7CC6-4567-8D2C-1A2FA4119E7D}"/>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31747" name="Slide Number Placeholder 5">
            <a:extLst>
              <a:ext uri="{FF2B5EF4-FFF2-40B4-BE49-F238E27FC236}">
                <a16:creationId xmlns:a16="http://schemas.microsoft.com/office/drawing/2014/main" id="{B77E48BA-D537-41B5-AB80-E5600532D61A}"/>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C9081EF6-49D6-43C4-A1CB-F28B3AD0434F}" type="slidenum">
              <a:rPr lang="en-US" altLang="en-US" sz="1400">
                <a:solidFill>
                  <a:schemeClr val="bg2"/>
                </a:solidFill>
                <a:latin typeface="Arial" panose="020B0604020202020204" pitchFamily="34" charset="0"/>
              </a:rPr>
              <a:pPr/>
              <a:t>16</a:t>
            </a:fld>
            <a:endParaRPr lang="en-US" altLang="en-US" sz="1400">
              <a:solidFill>
                <a:schemeClr val="bg2"/>
              </a:solidFill>
              <a:latin typeface="Arial" panose="020B0604020202020204" pitchFamily="34" charset="0"/>
            </a:endParaRPr>
          </a:p>
        </p:txBody>
      </p:sp>
      <p:sp>
        <p:nvSpPr>
          <p:cNvPr id="31748" name="Rectangle 2">
            <a:extLst>
              <a:ext uri="{FF2B5EF4-FFF2-40B4-BE49-F238E27FC236}">
                <a16:creationId xmlns:a16="http://schemas.microsoft.com/office/drawing/2014/main" id="{EB13D3C6-4CE4-4D42-9C6C-85370228F494}"/>
              </a:ext>
            </a:extLst>
          </p:cNvPr>
          <p:cNvSpPr>
            <a:spLocks noGrp="1" noChangeArrowheads="1"/>
          </p:cNvSpPr>
          <p:nvPr>
            <p:ph type="title"/>
          </p:nvPr>
        </p:nvSpPr>
        <p:spPr/>
        <p:txBody>
          <a:bodyPr/>
          <a:lstStyle/>
          <a:p>
            <a:r>
              <a:rPr lang="en-US" altLang="en-US"/>
              <a:t>2. Logical Cohesion</a:t>
            </a:r>
            <a:endParaRPr lang="en-US" altLang="en-US" sz="2000"/>
          </a:p>
        </p:txBody>
      </p:sp>
      <p:sp>
        <p:nvSpPr>
          <p:cNvPr id="562179" name="Rectangle 3">
            <a:extLst>
              <a:ext uri="{FF2B5EF4-FFF2-40B4-BE49-F238E27FC236}">
                <a16:creationId xmlns:a16="http://schemas.microsoft.com/office/drawing/2014/main" id="{AD60581D-8BF5-497B-A17A-A468E22589B8}"/>
              </a:ext>
            </a:extLst>
          </p:cNvPr>
          <p:cNvSpPr>
            <a:spLocks noGrp="1" noChangeArrowheads="1"/>
          </p:cNvSpPr>
          <p:nvPr>
            <p:ph type="body" idx="1"/>
          </p:nvPr>
        </p:nvSpPr>
        <p:spPr>
          <a:xfrm>
            <a:off x="1981201" y="1577976"/>
            <a:ext cx="8486775" cy="4479925"/>
          </a:xfrm>
        </p:spPr>
        <p:txBody>
          <a:bodyPr/>
          <a:lstStyle/>
          <a:p>
            <a:pPr>
              <a:lnSpc>
                <a:spcPct val="90000"/>
              </a:lnSpc>
              <a:defRPr/>
            </a:pPr>
            <a:r>
              <a:rPr lang="en-US" altLang="en-US" sz="2800"/>
              <a:t>Def.</a:t>
            </a:r>
            <a:endParaRPr lang="en-US" altLang="en-US" sz="1600"/>
          </a:p>
          <a:p>
            <a:pPr lvl="1">
              <a:lnSpc>
                <a:spcPct val="90000"/>
              </a:lnSpc>
              <a:defRPr/>
            </a:pPr>
            <a:r>
              <a:rPr lang="en-US" altLang="en-US" sz="2400"/>
              <a:t>module performs series of related actions, </a:t>
            </a:r>
            <a:r>
              <a:rPr lang="en-US" altLang="en-US" sz="2400">
                <a:solidFill>
                  <a:srgbClr val="FFC000"/>
                </a:solidFill>
                <a:effectLst>
                  <a:outerShdw blurRad="38100" dist="38100" dir="2700000" algn="tl">
                    <a:srgbClr val="000000">
                      <a:alpha val="43137"/>
                    </a:srgbClr>
                  </a:outerShdw>
                </a:effectLst>
              </a:rPr>
              <a:t>one of which is selected by calling module</a:t>
            </a:r>
          </a:p>
          <a:p>
            <a:pPr>
              <a:lnSpc>
                <a:spcPct val="90000"/>
              </a:lnSpc>
              <a:defRPr/>
            </a:pPr>
            <a:r>
              <a:rPr lang="en-US" altLang="en-US" sz="2800"/>
              <a:t>Example</a:t>
            </a:r>
          </a:p>
          <a:p>
            <a:pPr lvl="1">
              <a:lnSpc>
                <a:spcPct val="90000"/>
              </a:lnSpc>
              <a:buFont typeface="Monotype Sorts" charset="2"/>
              <a:buNone/>
              <a:defRPr/>
            </a:pPr>
            <a:r>
              <a:rPr lang="en-US" altLang="en-US" sz="1800" b="1">
                <a:solidFill>
                  <a:srgbClr val="FFC000"/>
                </a:solidFill>
                <a:effectLst>
                  <a:outerShdw blurRad="38100" dist="38100" dir="2700000" algn="tl">
                    <a:srgbClr val="000000">
                      <a:alpha val="43137"/>
                    </a:srgbClr>
                  </a:outerShdw>
                </a:effectLst>
                <a:latin typeface="Courier New" pitchFamily="49" charset="0"/>
                <a:cs typeface="Times New Roman" pitchFamily="18" charset="0"/>
              </a:rPr>
              <a:t>function code = 7;</a:t>
            </a:r>
          </a:p>
          <a:p>
            <a:pPr lvl="1">
              <a:lnSpc>
                <a:spcPct val="90000"/>
              </a:lnSpc>
              <a:buFont typeface="Monotype Sorts" charset="2"/>
              <a:buNone/>
              <a:defRPr/>
            </a:pPr>
            <a:r>
              <a:rPr lang="en-US" altLang="en-US" sz="1800" b="1">
                <a:latin typeface="Courier New" pitchFamily="49" charset="0"/>
                <a:cs typeface="Times New Roman" pitchFamily="18" charset="0"/>
              </a:rPr>
              <a:t>new operation (op code, dummy 1, dummy 2, dummy 3);</a:t>
            </a:r>
          </a:p>
          <a:p>
            <a:pPr lvl="1">
              <a:lnSpc>
                <a:spcPct val="90000"/>
              </a:lnSpc>
              <a:buFont typeface="Monotype Sorts" charset="2"/>
              <a:buNone/>
              <a:defRPr/>
            </a:pPr>
            <a:r>
              <a:rPr lang="en-US" altLang="en-US" sz="1800" b="1">
                <a:latin typeface="Courier New" pitchFamily="49" charset="0"/>
                <a:cs typeface="Times New Roman" pitchFamily="18" charset="0"/>
              </a:rPr>
              <a:t>// dummy 1, dummy 2, and dummy 3 are dummy variables,</a:t>
            </a:r>
          </a:p>
          <a:p>
            <a:pPr lvl="1">
              <a:lnSpc>
                <a:spcPct val="90000"/>
              </a:lnSpc>
              <a:buFont typeface="Monotype Sorts" charset="2"/>
              <a:buNone/>
              <a:defRPr/>
            </a:pPr>
            <a:r>
              <a:rPr lang="en-US" altLang="en-US" sz="1800" b="1">
                <a:latin typeface="Courier New" pitchFamily="49" charset="0"/>
                <a:cs typeface="Times New Roman" pitchFamily="18" charset="0"/>
              </a:rPr>
              <a:t>// not used if function code is equal to 7</a:t>
            </a:r>
            <a:r>
              <a:rPr lang="en-US" altLang="en-US" sz="1800" b="1">
                <a:latin typeface="Courier New" pitchFamily="49" charset="0"/>
              </a:rPr>
              <a:t> </a:t>
            </a:r>
          </a:p>
          <a:p>
            <a:pPr>
              <a:lnSpc>
                <a:spcPct val="90000"/>
              </a:lnSpc>
              <a:defRPr/>
            </a:pPr>
            <a:r>
              <a:rPr lang="en-US" altLang="en-US" sz="2800"/>
              <a:t>Why is this bad?</a:t>
            </a:r>
          </a:p>
          <a:p>
            <a:pPr lvl="1">
              <a:lnSpc>
                <a:spcPct val="90000"/>
              </a:lnSpc>
              <a:defRPr/>
            </a:pPr>
            <a:r>
              <a:rPr lang="en-US" altLang="en-US" sz="2400"/>
              <a:t>interface difficult to understand</a:t>
            </a:r>
          </a:p>
          <a:p>
            <a:pPr lvl="1">
              <a:lnSpc>
                <a:spcPct val="90000"/>
              </a:lnSpc>
              <a:defRPr/>
            </a:pPr>
            <a:r>
              <a:rPr lang="en-US" altLang="en-US" sz="2400"/>
              <a:t>code for more than one action may be intertwined</a:t>
            </a:r>
          </a:p>
          <a:p>
            <a:pPr lvl="1">
              <a:lnSpc>
                <a:spcPct val="90000"/>
              </a:lnSpc>
              <a:defRPr/>
            </a:pPr>
            <a:r>
              <a:rPr lang="en-US" altLang="en-US" sz="2400"/>
              <a:t>difficult to reuse</a:t>
            </a:r>
          </a:p>
        </p:txBody>
      </p:sp>
      <p:sp>
        <p:nvSpPr>
          <p:cNvPr id="31750" name="Rectangle 4">
            <a:extLst>
              <a:ext uri="{FF2B5EF4-FFF2-40B4-BE49-F238E27FC236}">
                <a16:creationId xmlns:a16="http://schemas.microsoft.com/office/drawing/2014/main" id="{E2703284-A7ED-47EA-AF36-63CCFF0CF274}"/>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1751" name="Rectangle 5">
            <a:extLst>
              <a:ext uri="{FF2B5EF4-FFF2-40B4-BE49-F238E27FC236}">
                <a16:creationId xmlns:a16="http://schemas.microsoft.com/office/drawing/2014/main" id="{9A5CFB57-39A2-471D-A312-94440CBFBFBF}"/>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53197647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2179">
                                            <p:txEl>
                                              <p:pRg st="0" end="0"/>
                                            </p:txEl>
                                          </p:spTgt>
                                        </p:tgtEl>
                                        <p:attrNameLst>
                                          <p:attrName>style.visibility</p:attrName>
                                        </p:attrNameLst>
                                      </p:cBhvr>
                                      <p:to>
                                        <p:strVal val="visible"/>
                                      </p:to>
                                    </p:set>
                                    <p:animEffect transition="in" filter="dissolve">
                                      <p:cBhvr>
                                        <p:cTn id="7" dur="500"/>
                                        <p:tgtEl>
                                          <p:spTgt spid="56217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2179">
                                            <p:txEl>
                                              <p:pRg st="1" end="1"/>
                                            </p:txEl>
                                          </p:spTgt>
                                        </p:tgtEl>
                                        <p:attrNameLst>
                                          <p:attrName>style.visibility</p:attrName>
                                        </p:attrNameLst>
                                      </p:cBhvr>
                                      <p:to>
                                        <p:strVal val="visible"/>
                                      </p:to>
                                    </p:set>
                                    <p:animEffect transition="in" filter="dissolve">
                                      <p:cBhvr>
                                        <p:cTn id="10" dur="500"/>
                                        <p:tgtEl>
                                          <p:spTgt spid="56217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62179">
                                            <p:txEl>
                                              <p:pRg st="2" end="2"/>
                                            </p:txEl>
                                          </p:spTgt>
                                        </p:tgtEl>
                                        <p:attrNameLst>
                                          <p:attrName>style.visibility</p:attrName>
                                        </p:attrNameLst>
                                      </p:cBhvr>
                                      <p:to>
                                        <p:strVal val="visible"/>
                                      </p:to>
                                    </p:set>
                                    <p:animEffect transition="in" filter="dissolve">
                                      <p:cBhvr>
                                        <p:cTn id="15" dur="500"/>
                                        <p:tgtEl>
                                          <p:spTgt spid="56217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62179">
                                            <p:txEl>
                                              <p:pRg st="3" end="3"/>
                                            </p:txEl>
                                          </p:spTgt>
                                        </p:tgtEl>
                                        <p:attrNameLst>
                                          <p:attrName>style.visibility</p:attrName>
                                        </p:attrNameLst>
                                      </p:cBhvr>
                                      <p:to>
                                        <p:strVal val="visible"/>
                                      </p:to>
                                    </p:set>
                                    <p:animEffect transition="in" filter="dissolve">
                                      <p:cBhvr>
                                        <p:cTn id="18" dur="500"/>
                                        <p:tgtEl>
                                          <p:spTgt spid="562179">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62179">
                                            <p:txEl>
                                              <p:pRg st="4" end="4"/>
                                            </p:txEl>
                                          </p:spTgt>
                                        </p:tgtEl>
                                        <p:attrNameLst>
                                          <p:attrName>style.visibility</p:attrName>
                                        </p:attrNameLst>
                                      </p:cBhvr>
                                      <p:to>
                                        <p:strVal val="visible"/>
                                      </p:to>
                                    </p:set>
                                    <p:animEffect transition="in" filter="dissolve">
                                      <p:cBhvr>
                                        <p:cTn id="21" dur="500"/>
                                        <p:tgtEl>
                                          <p:spTgt spid="56217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62179">
                                            <p:txEl>
                                              <p:pRg st="5" end="5"/>
                                            </p:txEl>
                                          </p:spTgt>
                                        </p:tgtEl>
                                        <p:attrNameLst>
                                          <p:attrName>style.visibility</p:attrName>
                                        </p:attrNameLst>
                                      </p:cBhvr>
                                      <p:to>
                                        <p:strVal val="visible"/>
                                      </p:to>
                                    </p:set>
                                    <p:animEffect transition="in" filter="dissolve">
                                      <p:cBhvr>
                                        <p:cTn id="24" dur="500"/>
                                        <p:tgtEl>
                                          <p:spTgt spid="562179">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62179">
                                            <p:txEl>
                                              <p:pRg st="6" end="6"/>
                                            </p:txEl>
                                          </p:spTgt>
                                        </p:tgtEl>
                                        <p:attrNameLst>
                                          <p:attrName>style.visibility</p:attrName>
                                        </p:attrNameLst>
                                      </p:cBhvr>
                                      <p:to>
                                        <p:strVal val="visible"/>
                                      </p:to>
                                    </p:set>
                                    <p:animEffect transition="in" filter="dissolve">
                                      <p:cBhvr>
                                        <p:cTn id="27" dur="500"/>
                                        <p:tgtEl>
                                          <p:spTgt spid="56217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62179">
                                            <p:txEl>
                                              <p:pRg st="7" end="7"/>
                                            </p:txEl>
                                          </p:spTgt>
                                        </p:tgtEl>
                                        <p:attrNameLst>
                                          <p:attrName>style.visibility</p:attrName>
                                        </p:attrNameLst>
                                      </p:cBhvr>
                                      <p:to>
                                        <p:strVal val="visible"/>
                                      </p:to>
                                    </p:set>
                                    <p:animEffect transition="in" filter="dissolve">
                                      <p:cBhvr>
                                        <p:cTn id="32" dur="500"/>
                                        <p:tgtEl>
                                          <p:spTgt spid="562179">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62179">
                                            <p:txEl>
                                              <p:pRg st="8" end="8"/>
                                            </p:txEl>
                                          </p:spTgt>
                                        </p:tgtEl>
                                        <p:attrNameLst>
                                          <p:attrName>style.visibility</p:attrName>
                                        </p:attrNameLst>
                                      </p:cBhvr>
                                      <p:to>
                                        <p:strVal val="visible"/>
                                      </p:to>
                                    </p:set>
                                    <p:animEffect transition="in" filter="dissolve">
                                      <p:cBhvr>
                                        <p:cTn id="35" dur="500"/>
                                        <p:tgtEl>
                                          <p:spTgt spid="562179">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62179">
                                            <p:txEl>
                                              <p:pRg st="9" end="9"/>
                                            </p:txEl>
                                          </p:spTgt>
                                        </p:tgtEl>
                                        <p:attrNameLst>
                                          <p:attrName>style.visibility</p:attrName>
                                        </p:attrNameLst>
                                      </p:cBhvr>
                                      <p:to>
                                        <p:strVal val="visible"/>
                                      </p:to>
                                    </p:set>
                                    <p:animEffect transition="in" filter="dissolve">
                                      <p:cBhvr>
                                        <p:cTn id="38" dur="500"/>
                                        <p:tgtEl>
                                          <p:spTgt spid="562179">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62179">
                                            <p:txEl>
                                              <p:pRg st="10" end="10"/>
                                            </p:txEl>
                                          </p:spTgt>
                                        </p:tgtEl>
                                        <p:attrNameLst>
                                          <p:attrName>style.visibility</p:attrName>
                                        </p:attrNameLst>
                                      </p:cBhvr>
                                      <p:to>
                                        <p:strVal val="visible"/>
                                      </p:to>
                                    </p:set>
                                    <p:animEffect transition="in" filter="dissolve">
                                      <p:cBhvr>
                                        <p:cTn id="41" dur="500"/>
                                        <p:tgtEl>
                                          <p:spTgt spid="56217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9"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82484371-5276-4846-BD8C-A7A2A60935A5}"/>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33795" name="Slide Number Placeholder 5">
            <a:extLst>
              <a:ext uri="{FF2B5EF4-FFF2-40B4-BE49-F238E27FC236}">
                <a16:creationId xmlns:a16="http://schemas.microsoft.com/office/drawing/2014/main" id="{6E7C14E2-D0F0-4645-8ABB-5EA05517DEA1}"/>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46DE97C4-BD99-4817-9AD6-9E3E12DEB6B2}" type="slidenum">
              <a:rPr lang="en-US" altLang="en-US" sz="1400">
                <a:solidFill>
                  <a:schemeClr val="bg2"/>
                </a:solidFill>
                <a:latin typeface="Arial" panose="020B0604020202020204" pitchFamily="34" charset="0"/>
              </a:rPr>
              <a:pPr/>
              <a:t>17</a:t>
            </a:fld>
            <a:endParaRPr lang="en-US" altLang="en-US" sz="1400">
              <a:solidFill>
                <a:schemeClr val="bg2"/>
              </a:solidFill>
              <a:latin typeface="Arial" panose="020B0604020202020204" pitchFamily="34" charset="0"/>
            </a:endParaRPr>
          </a:p>
        </p:txBody>
      </p:sp>
      <p:sp>
        <p:nvSpPr>
          <p:cNvPr id="33796" name="Rectangle 2">
            <a:extLst>
              <a:ext uri="{FF2B5EF4-FFF2-40B4-BE49-F238E27FC236}">
                <a16:creationId xmlns:a16="http://schemas.microsoft.com/office/drawing/2014/main" id="{CFA8F501-F333-483A-9AA6-C5D1FAD768CA}"/>
              </a:ext>
            </a:extLst>
          </p:cNvPr>
          <p:cNvSpPr>
            <a:spLocks noGrp="1" noChangeArrowheads="1"/>
          </p:cNvSpPr>
          <p:nvPr>
            <p:ph type="title"/>
          </p:nvPr>
        </p:nvSpPr>
        <p:spPr/>
        <p:txBody>
          <a:bodyPr/>
          <a:lstStyle/>
          <a:p>
            <a:r>
              <a:rPr lang="en-US" altLang="en-US"/>
              <a:t>3. Temporal Cohesion</a:t>
            </a:r>
            <a:endParaRPr lang="en-US" altLang="en-US" sz="2000"/>
          </a:p>
        </p:txBody>
      </p:sp>
      <p:sp>
        <p:nvSpPr>
          <p:cNvPr id="564227" name="Rectangle 3">
            <a:extLst>
              <a:ext uri="{FF2B5EF4-FFF2-40B4-BE49-F238E27FC236}">
                <a16:creationId xmlns:a16="http://schemas.microsoft.com/office/drawing/2014/main" id="{D8B3BB99-486F-444B-AFB3-64EC1795EC9F}"/>
              </a:ext>
            </a:extLst>
          </p:cNvPr>
          <p:cNvSpPr>
            <a:spLocks noGrp="1" noChangeArrowheads="1"/>
          </p:cNvSpPr>
          <p:nvPr>
            <p:ph type="body" idx="1"/>
          </p:nvPr>
        </p:nvSpPr>
        <p:spPr>
          <a:xfrm>
            <a:off x="1981201" y="1577976"/>
            <a:ext cx="8486775" cy="4479925"/>
          </a:xfrm>
        </p:spPr>
        <p:txBody>
          <a:bodyPr/>
          <a:lstStyle/>
          <a:p>
            <a:pPr>
              <a:lnSpc>
                <a:spcPct val="90000"/>
              </a:lnSpc>
              <a:defRPr/>
            </a:pPr>
            <a:r>
              <a:rPr lang="en-US" altLang="en-US" sz="2800"/>
              <a:t>Def. </a:t>
            </a:r>
            <a:endParaRPr lang="en-US" altLang="en-US" sz="1000"/>
          </a:p>
          <a:p>
            <a:pPr lvl="1">
              <a:lnSpc>
                <a:spcPct val="90000"/>
              </a:lnSpc>
              <a:defRPr/>
            </a:pPr>
            <a:r>
              <a:rPr lang="en-US" altLang="en-US" sz="2400"/>
              <a:t>module performs series of actions </a:t>
            </a:r>
            <a:r>
              <a:rPr lang="en-US" altLang="en-US" sz="2400">
                <a:solidFill>
                  <a:srgbClr val="FFC000"/>
                </a:solidFill>
                <a:effectLst>
                  <a:outerShdw blurRad="38100" dist="38100" dir="2700000" algn="tl">
                    <a:srgbClr val="000000">
                      <a:alpha val="43137"/>
                    </a:srgbClr>
                  </a:outerShdw>
                </a:effectLst>
              </a:rPr>
              <a:t>related in time</a:t>
            </a:r>
          </a:p>
          <a:p>
            <a:pPr>
              <a:lnSpc>
                <a:spcPct val="90000"/>
              </a:lnSpc>
              <a:defRPr/>
            </a:pPr>
            <a:r>
              <a:rPr lang="en-US" altLang="en-US" sz="2800"/>
              <a:t>Initialization example</a:t>
            </a:r>
          </a:p>
          <a:p>
            <a:pPr lvl="1">
              <a:lnSpc>
                <a:spcPct val="90000"/>
              </a:lnSpc>
              <a:buFont typeface="Monotype Sorts" charset="2"/>
              <a:buNone/>
              <a:defRPr/>
            </a:pPr>
            <a:r>
              <a:rPr lang="en-US" altLang="en-US" sz="1800" b="1">
                <a:latin typeface="Courier New" pitchFamily="49" charset="0"/>
                <a:cs typeface="Times New Roman" pitchFamily="18" charset="0"/>
              </a:rPr>
              <a:t>open old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new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transaction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print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initialize sales district table, read first transaction record, read first old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record</a:t>
            </a:r>
            <a:endParaRPr lang="en-US" altLang="en-US" sz="2400"/>
          </a:p>
          <a:p>
            <a:pPr>
              <a:lnSpc>
                <a:spcPct val="90000"/>
              </a:lnSpc>
              <a:defRPr/>
            </a:pPr>
            <a:r>
              <a:rPr lang="en-US" altLang="en-US" sz="2800"/>
              <a:t>Why is this bad?</a:t>
            </a:r>
          </a:p>
          <a:p>
            <a:pPr lvl="1">
              <a:lnSpc>
                <a:spcPct val="90000"/>
              </a:lnSpc>
              <a:defRPr/>
            </a:pPr>
            <a:r>
              <a:rPr lang="en-US" altLang="en-US" sz="2400"/>
              <a:t>actions weakly related to one another, but strongly related to actions in other modules</a:t>
            </a:r>
          </a:p>
          <a:p>
            <a:pPr lvl="1">
              <a:lnSpc>
                <a:spcPct val="90000"/>
              </a:lnSpc>
              <a:defRPr/>
            </a:pPr>
            <a:r>
              <a:rPr lang="en-US" altLang="en-US" sz="2400"/>
              <a:t>code spread out -&gt; not maintainable or reusable</a:t>
            </a:r>
          </a:p>
          <a:p>
            <a:pPr>
              <a:lnSpc>
                <a:spcPct val="90000"/>
              </a:lnSpc>
              <a:defRPr/>
            </a:pPr>
            <a:r>
              <a:rPr lang="en-US" altLang="en-US" sz="2800"/>
              <a:t>Initialization example fix</a:t>
            </a:r>
          </a:p>
          <a:p>
            <a:pPr lvl="1">
              <a:lnSpc>
                <a:spcPct val="90000"/>
              </a:lnSpc>
              <a:defRPr/>
            </a:pPr>
            <a:r>
              <a:rPr lang="en-US" altLang="en-US" sz="2400">
                <a:solidFill>
                  <a:srgbClr val="FFC000"/>
                </a:solidFill>
                <a:effectLst>
                  <a:outerShdw blurRad="38100" dist="38100" dir="2700000" algn="tl">
                    <a:srgbClr val="000000">
                      <a:alpha val="43137"/>
                    </a:srgbClr>
                  </a:outerShdw>
                </a:effectLst>
              </a:rPr>
              <a:t>define these initializers in the proper modules &amp; then have an initialization module call each</a:t>
            </a:r>
          </a:p>
        </p:txBody>
      </p:sp>
      <p:sp>
        <p:nvSpPr>
          <p:cNvPr id="33798" name="Rectangle 4">
            <a:extLst>
              <a:ext uri="{FF2B5EF4-FFF2-40B4-BE49-F238E27FC236}">
                <a16:creationId xmlns:a16="http://schemas.microsoft.com/office/drawing/2014/main" id="{77FCA5C7-8AC0-41D5-8809-C63F7766FD03}"/>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3799" name="Rectangle 5">
            <a:extLst>
              <a:ext uri="{FF2B5EF4-FFF2-40B4-BE49-F238E27FC236}">
                <a16:creationId xmlns:a16="http://schemas.microsoft.com/office/drawing/2014/main" id="{D2C19280-F0DE-49FC-B38D-4FF1A37D103F}"/>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409770405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4227">
                                            <p:txEl>
                                              <p:pRg st="0" end="0"/>
                                            </p:txEl>
                                          </p:spTgt>
                                        </p:tgtEl>
                                        <p:attrNameLst>
                                          <p:attrName>style.visibility</p:attrName>
                                        </p:attrNameLst>
                                      </p:cBhvr>
                                      <p:to>
                                        <p:strVal val="visible"/>
                                      </p:to>
                                    </p:set>
                                    <p:animEffect transition="in" filter="dissolve">
                                      <p:cBhvr>
                                        <p:cTn id="7" dur="500"/>
                                        <p:tgtEl>
                                          <p:spTgt spid="564227">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64227">
                                            <p:txEl>
                                              <p:pRg st="1" end="1"/>
                                            </p:txEl>
                                          </p:spTgt>
                                        </p:tgtEl>
                                        <p:attrNameLst>
                                          <p:attrName>style.visibility</p:attrName>
                                        </p:attrNameLst>
                                      </p:cBhvr>
                                      <p:to>
                                        <p:strVal val="visible"/>
                                      </p:to>
                                    </p:set>
                                    <p:animEffect transition="in" filter="dissolve">
                                      <p:cBhvr>
                                        <p:cTn id="11" dur="500"/>
                                        <p:tgtEl>
                                          <p:spTgt spid="56422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64227">
                                            <p:txEl>
                                              <p:pRg st="2" end="2"/>
                                            </p:txEl>
                                          </p:spTgt>
                                        </p:tgtEl>
                                        <p:attrNameLst>
                                          <p:attrName>style.visibility</p:attrName>
                                        </p:attrNameLst>
                                      </p:cBhvr>
                                      <p:to>
                                        <p:strVal val="visible"/>
                                      </p:to>
                                    </p:set>
                                    <p:animEffect transition="in" filter="dissolve">
                                      <p:cBhvr>
                                        <p:cTn id="16" dur="500"/>
                                        <p:tgtEl>
                                          <p:spTgt spid="564227">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64227">
                                            <p:txEl>
                                              <p:pRg st="3" end="3"/>
                                            </p:txEl>
                                          </p:spTgt>
                                        </p:tgtEl>
                                        <p:attrNameLst>
                                          <p:attrName>style.visibility</p:attrName>
                                        </p:attrNameLst>
                                      </p:cBhvr>
                                      <p:to>
                                        <p:strVal val="visible"/>
                                      </p:to>
                                    </p:set>
                                    <p:animEffect transition="in" filter="dissolve">
                                      <p:cBhvr>
                                        <p:cTn id="20" dur="500"/>
                                        <p:tgtEl>
                                          <p:spTgt spid="56422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4227">
                                            <p:txEl>
                                              <p:pRg st="4" end="4"/>
                                            </p:txEl>
                                          </p:spTgt>
                                        </p:tgtEl>
                                        <p:attrNameLst>
                                          <p:attrName>style.visibility</p:attrName>
                                        </p:attrNameLst>
                                      </p:cBhvr>
                                      <p:to>
                                        <p:strVal val="visible"/>
                                      </p:to>
                                    </p:set>
                                    <p:animEffect transition="in" filter="dissolve">
                                      <p:cBhvr>
                                        <p:cTn id="25" dur="500"/>
                                        <p:tgtEl>
                                          <p:spTgt spid="564227">
                                            <p:txEl>
                                              <p:pRg st="4" end="4"/>
                                            </p:txEl>
                                          </p:spTgt>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564227">
                                            <p:txEl>
                                              <p:pRg st="5" end="5"/>
                                            </p:txEl>
                                          </p:spTgt>
                                        </p:tgtEl>
                                        <p:attrNameLst>
                                          <p:attrName>style.visibility</p:attrName>
                                        </p:attrNameLst>
                                      </p:cBhvr>
                                      <p:to>
                                        <p:strVal val="visible"/>
                                      </p:to>
                                    </p:set>
                                    <p:animEffect transition="in" filter="dissolve">
                                      <p:cBhvr>
                                        <p:cTn id="29" dur="500"/>
                                        <p:tgtEl>
                                          <p:spTgt spid="564227">
                                            <p:txEl>
                                              <p:pRg st="5" end="5"/>
                                            </p:txEl>
                                          </p:spTgt>
                                        </p:tgtEl>
                                      </p:cBhvr>
                                    </p:animEffect>
                                  </p:childTnLst>
                                </p:cTn>
                              </p:par>
                            </p:childTnLst>
                          </p:cTn>
                        </p:par>
                        <p:par>
                          <p:cTn id="30" fill="hold" nodeType="afterGroup">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564227">
                                            <p:txEl>
                                              <p:pRg st="6" end="6"/>
                                            </p:txEl>
                                          </p:spTgt>
                                        </p:tgtEl>
                                        <p:attrNameLst>
                                          <p:attrName>style.visibility</p:attrName>
                                        </p:attrNameLst>
                                      </p:cBhvr>
                                      <p:to>
                                        <p:strVal val="visible"/>
                                      </p:to>
                                    </p:set>
                                    <p:animEffect transition="in" filter="dissolve">
                                      <p:cBhvr>
                                        <p:cTn id="33" dur="500"/>
                                        <p:tgtEl>
                                          <p:spTgt spid="564227">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64227">
                                            <p:txEl>
                                              <p:pRg st="7" end="7"/>
                                            </p:txEl>
                                          </p:spTgt>
                                        </p:tgtEl>
                                        <p:attrNameLst>
                                          <p:attrName>style.visibility</p:attrName>
                                        </p:attrNameLst>
                                      </p:cBhvr>
                                      <p:to>
                                        <p:strVal val="visible"/>
                                      </p:to>
                                    </p:set>
                                    <p:animEffect transition="in" filter="dissolve">
                                      <p:cBhvr>
                                        <p:cTn id="38" dur="500"/>
                                        <p:tgtEl>
                                          <p:spTgt spid="564227">
                                            <p:txEl>
                                              <p:pRg st="7" end="7"/>
                                            </p:txEl>
                                          </p:spTgt>
                                        </p:tgtEl>
                                      </p:cBhvr>
                                    </p:animEffect>
                                  </p:childTnLst>
                                </p:cTn>
                              </p:par>
                            </p:childTnLst>
                          </p:cTn>
                        </p:par>
                        <p:par>
                          <p:cTn id="39" fill="hold" nodeType="afterGroup">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564227">
                                            <p:txEl>
                                              <p:pRg st="8" end="8"/>
                                            </p:txEl>
                                          </p:spTgt>
                                        </p:tgtEl>
                                        <p:attrNameLst>
                                          <p:attrName>style.visibility</p:attrName>
                                        </p:attrNameLst>
                                      </p:cBhvr>
                                      <p:to>
                                        <p:strVal val="visible"/>
                                      </p:to>
                                    </p:set>
                                    <p:animEffect transition="in" filter="dissolve">
                                      <p:cBhvr>
                                        <p:cTn id="42" dur="500"/>
                                        <p:tgtEl>
                                          <p:spTgt spid="5642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7" grpId="0" build="p" bldLvl="2"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F52F4D72-CAD6-40FA-84DC-607D87CD0CB1}"/>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35843" name="Slide Number Placeholder 5">
            <a:extLst>
              <a:ext uri="{FF2B5EF4-FFF2-40B4-BE49-F238E27FC236}">
                <a16:creationId xmlns:a16="http://schemas.microsoft.com/office/drawing/2014/main" id="{D7B58E05-7FCE-4103-B69E-020648BF4559}"/>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87D4F4F1-A8F0-44E2-8962-ADE4369796D4}" type="slidenum">
              <a:rPr lang="en-US" altLang="en-US" sz="1400">
                <a:solidFill>
                  <a:schemeClr val="bg2"/>
                </a:solidFill>
                <a:latin typeface="Arial" panose="020B0604020202020204" pitchFamily="34" charset="0"/>
              </a:rPr>
              <a:pPr/>
              <a:t>18</a:t>
            </a:fld>
            <a:endParaRPr lang="en-US" altLang="en-US" sz="1400">
              <a:solidFill>
                <a:schemeClr val="bg2"/>
              </a:solidFill>
              <a:latin typeface="Arial" panose="020B0604020202020204" pitchFamily="34" charset="0"/>
            </a:endParaRPr>
          </a:p>
        </p:txBody>
      </p:sp>
      <p:sp>
        <p:nvSpPr>
          <p:cNvPr id="35844" name="Rectangle 6">
            <a:extLst>
              <a:ext uri="{FF2B5EF4-FFF2-40B4-BE49-F238E27FC236}">
                <a16:creationId xmlns:a16="http://schemas.microsoft.com/office/drawing/2014/main" id="{2F5C8054-6CE9-468B-8C32-3A59F0CE8615}"/>
              </a:ext>
            </a:extLst>
          </p:cNvPr>
          <p:cNvSpPr>
            <a:spLocks noGrp="1" noChangeArrowheads="1"/>
          </p:cNvSpPr>
          <p:nvPr>
            <p:ph type="title"/>
          </p:nvPr>
        </p:nvSpPr>
        <p:spPr/>
        <p:txBody>
          <a:bodyPr/>
          <a:lstStyle/>
          <a:p>
            <a:r>
              <a:rPr lang="en-US" altLang="en-US"/>
              <a:t>4. Procedural Cohesion</a:t>
            </a:r>
          </a:p>
        </p:txBody>
      </p:sp>
      <p:sp>
        <p:nvSpPr>
          <p:cNvPr id="566279" name="Rectangle 7">
            <a:extLst>
              <a:ext uri="{FF2B5EF4-FFF2-40B4-BE49-F238E27FC236}">
                <a16:creationId xmlns:a16="http://schemas.microsoft.com/office/drawing/2014/main" id="{5256879E-72FB-477D-9741-AB7C40F4C063}"/>
              </a:ext>
            </a:extLst>
          </p:cNvPr>
          <p:cNvSpPr>
            <a:spLocks noGrp="1" noChangeArrowheads="1"/>
          </p:cNvSpPr>
          <p:nvPr>
            <p:ph type="body" idx="1"/>
          </p:nvPr>
        </p:nvSpPr>
        <p:spPr/>
        <p:txBody>
          <a:bodyPr/>
          <a:lstStyle/>
          <a:p>
            <a:pPr>
              <a:lnSpc>
                <a:spcPct val="90000"/>
              </a:lnSpc>
              <a:defRPr/>
            </a:pPr>
            <a:r>
              <a:rPr lang="en-US" altLang="en-US" sz="2800"/>
              <a:t>Def. </a:t>
            </a:r>
          </a:p>
          <a:p>
            <a:pPr lvl="1">
              <a:lnSpc>
                <a:spcPct val="90000"/>
              </a:lnSpc>
              <a:defRPr/>
            </a:pPr>
            <a:r>
              <a:rPr lang="en-US" altLang="en-US" sz="2400"/>
              <a:t>module performs series of actions </a:t>
            </a:r>
            <a:r>
              <a:rPr lang="en-US" altLang="en-US" sz="2400">
                <a:solidFill>
                  <a:srgbClr val="FFC000"/>
                </a:solidFill>
                <a:effectLst>
                  <a:outerShdw blurRad="38100" dist="38100" dir="2700000" algn="tl">
                    <a:srgbClr val="000000">
                      <a:alpha val="43137"/>
                    </a:srgbClr>
                  </a:outerShdw>
                </a:effectLst>
              </a:rPr>
              <a:t>related by procedure to be followed by product</a:t>
            </a:r>
          </a:p>
          <a:p>
            <a:pPr>
              <a:lnSpc>
                <a:spcPct val="90000"/>
              </a:lnSpc>
              <a:defRPr/>
            </a:pPr>
            <a:r>
              <a:rPr lang="en-US" altLang="en-US" sz="2800"/>
              <a:t>Example</a:t>
            </a:r>
          </a:p>
          <a:p>
            <a:pPr lvl="1">
              <a:lnSpc>
                <a:spcPct val="90000"/>
              </a:lnSpc>
              <a:defRPr/>
            </a:pPr>
            <a:r>
              <a:rPr lang="en-US" altLang="en-US" sz="2400">
                <a:solidFill>
                  <a:srgbClr val="FFC000"/>
                </a:solidFill>
                <a:effectLst>
                  <a:outerShdw blurRad="38100" dist="38100" dir="2700000" algn="tl">
                    <a:srgbClr val="000000">
                      <a:alpha val="43137"/>
                    </a:srgbClr>
                  </a:outerShdw>
                </a:effectLst>
              </a:rPr>
              <a:t>update part number and update repair record in master </a:t>
            </a:r>
            <a:r>
              <a:rPr lang="en-US" altLang="en-US" sz="2400" err="1">
                <a:solidFill>
                  <a:srgbClr val="FFC000"/>
                </a:solidFill>
                <a:effectLst>
                  <a:outerShdw blurRad="38100" dist="38100" dir="2700000" algn="tl">
                    <a:srgbClr val="000000">
                      <a:alpha val="43137"/>
                    </a:srgbClr>
                  </a:outerShdw>
                </a:effectLst>
              </a:rPr>
              <a:t>db</a:t>
            </a:r>
            <a:endParaRPr lang="en-US" altLang="en-US" sz="2400">
              <a:solidFill>
                <a:srgbClr val="FFC000"/>
              </a:solidFill>
              <a:effectLst>
                <a:outerShdw blurRad="38100" dist="38100" dir="2700000" algn="tl">
                  <a:srgbClr val="000000">
                    <a:alpha val="43137"/>
                  </a:srgbClr>
                </a:outerShdw>
              </a:effectLst>
            </a:endParaRPr>
          </a:p>
          <a:p>
            <a:pPr>
              <a:lnSpc>
                <a:spcPct val="90000"/>
              </a:lnSpc>
              <a:defRPr/>
            </a:pPr>
            <a:r>
              <a:rPr lang="en-US" altLang="en-US" sz="2800"/>
              <a:t>Why is this bad?</a:t>
            </a:r>
          </a:p>
          <a:p>
            <a:pPr lvl="1">
              <a:lnSpc>
                <a:spcPct val="90000"/>
              </a:lnSpc>
              <a:defRPr/>
            </a:pPr>
            <a:r>
              <a:rPr lang="en-US" altLang="en-US" sz="2400"/>
              <a:t>actions are still weakly related to one another</a:t>
            </a:r>
          </a:p>
          <a:p>
            <a:pPr lvl="1">
              <a:lnSpc>
                <a:spcPct val="90000"/>
              </a:lnSpc>
              <a:defRPr/>
            </a:pPr>
            <a:r>
              <a:rPr lang="en-US" altLang="en-US" sz="2400"/>
              <a:t>not reusable</a:t>
            </a:r>
          </a:p>
          <a:p>
            <a:pPr>
              <a:lnSpc>
                <a:spcPct val="90000"/>
              </a:lnSpc>
              <a:defRPr/>
            </a:pPr>
            <a:r>
              <a:rPr lang="en-US" altLang="en-US" sz="2800"/>
              <a:t>Solution</a:t>
            </a:r>
          </a:p>
          <a:p>
            <a:pPr lvl="1">
              <a:lnSpc>
                <a:spcPct val="90000"/>
              </a:lnSpc>
              <a:defRPr/>
            </a:pPr>
            <a:r>
              <a:rPr lang="en-US" altLang="en-US" sz="2400"/>
              <a:t>break up!</a:t>
            </a:r>
          </a:p>
        </p:txBody>
      </p:sp>
      <p:sp>
        <p:nvSpPr>
          <p:cNvPr id="35846" name="Rectangle 4">
            <a:extLst>
              <a:ext uri="{FF2B5EF4-FFF2-40B4-BE49-F238E27FC236}">
                <a16:creationId xmlns:a16="http://schemas.microsoft.com/office/drawing/2014/main" id="{41B2302A-1413-4CDC-A8B3-4A303B45E2D0}"/>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5847" name="Rectangle 5">
            <a:extLst>
              <a:ext uri="{FF2B5EF4-FFF2-40B4-BE49-F238E27FC236}">
                <a16:creationId xmlns:a16="http://schemas.microsoft.com/office/drawing/2014/main" id="{232D44D9-8861-46F7-83FB-3180E6E481F5}"/>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98165576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6279">
                                            <p:txEl>
                                              <p:pRg st="0" end="0"/>
                                            </p:txEl>
                                          </p:spTgt>
                                        </p:tgtEl>
                                        <p:attrNameLst>
                                          <p:attrName>style.visibility</p:attrName>
                                        </p:attrNameLst>
                                      </p:cBhvr>
                                      <p:to>
                                        <p:strVal val="visible"/>
                                      </p:to>
                                    </p:set>
                                    <p:animEffect transition="in" filter="dissolve">
                                      <p:cBhvr>
                                        <p:cTn id="7" dur="500"/>
                                        <p:tgtEl>
                                          <p:spTgt spid="566279">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66279">
                                            <p:txEl>
                                              <p:pRg st="1" end="1"/>
                                            </p:txEl>
                                          </p:spTgt>
                                        </p:tgtEl>
                                        <p:attrNameLst>
                                          <p:attrName>style.visibility</p:attrName>
                                        </p:attrNameLst>
                                      </p:cBhvr>
                                      <p:to>
                                        <p:strVal val="visible"/>
                                      </p:to>
                                    </p:set>
                                    <p:animEffect transition="in" filter="dissolve">
                                      <p:cBhvr>
                                        <p:cTn id="11" dur="500"/>
                                        <p:tgtEl>
                                          <p:spTgt spid="56627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66279">
                                            <p:txEl>
                                              <p:pRg st="2" end="2"/>
                                            </p:txEl>
                                          </p:spTgt>
                                        </p:tgtEl>
                                        <p:attrNameLst>
                                          <p:attrName>style.visibility</p:attrName>
                                        </p:attrNameLst>
                                      </p:cBhvr>
                                      <p:to>
                                        <p:strVal val="visible"/>
                                      </p:to>
                                    </p:set>
                                    <p:animEffect transition="in" filter="dissolve">
                                      <p:cBhvr>
                                        <p:cTn id="16" dur="500"/>
                                        <p:tgtEl>
                                          <p:spTgt spid="566279">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66279">
                                            <p:txEl>
                                              <p:pRg st="3" end="3"/>
                                            </p:txEl>
                                          </p:spTgt>
                                        </p:tgtEl>
                                        <p:attrNameLst>
                                          <p:attrName>style.visibility</p:attrName>
                                        </p:attrNameLst>
                                      </p:cBhvr>
                                      <p:to>
                                        <p:strVal val="visible"/>
                                      </p:to>
                                    </p:set>
                                    <p:animEffect transition="in" filter="dissolve">
                                      <p:cBhvr>
                                        <p:cTn id="20" dur="500"/>
                                        <p:tgtEl>
                                          <p:spTgt spid="56627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6279">
                                            <p:txEl>
                                              <p:pRg st="4" end="4"/>
                                            </p:txEl>
                                          </p:spTgt>
                                        </p:tgtEl>
                                        <p:attrNameLst>
                                          <p:attrName>style.visibility</p:attrName>
                                        </p:attrNameLst>
                                      </p:cBhvr>
                                      <p:to>
                                        <p:strVal val="visible"/>
                                      </p:to>
                                    </p:set>
                                    <p:animEffect transition="in" filter="dissolve">
                                      <p:cBhvr>
                                        <p:cTn id="25" dur="500"/>
                                        <p:tgtEl>
                                          <p:spTgt spid="566279">
                                            <p:txEl>
                                              <p:pRg st="4" end="4"/>
                                            </p:txEl>
                                          </p:spTgt>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566279">
                                            <p:txEl>
                                              <p:pRg st="5" end="5"/>
                                            </p:txEl>
                                          </p:spTgt>
                                        </p:tgtEl>
                                        <p:attrNameLst>
                                          <p:attrName>style.visibility</p:attrName>
                                        </p:attrNameLst>
                                      </p:cBhvr>
                                      <p:to>
                                        <p:strVal val="visible"/>
                                      </p:to>
                                    </p:set>
                                    <p:animEffect transition="in" filter="dissolve">
                                      <p:cBhvr>
                                        <p:cTn id="29" dur="500"/>
                                        <p:tgtEl>
                                          <p:spTgt spid="566279">
                                            <p:txEl>
                                              <p:pRg st="5" end="5"/>
                                            </p:txEl>
                                          </p:spTgt>
                                        </p:tgtEl>
                                      </p:cBhvr>
                                    </p:animEffect>
                                  </p:childTnLst>
                                </p:cTn>
                              </p:par>
                            </p:childTnLst>
                          </p:cTn>
                        </p:par>
                        <p:par>
                          <p:cTn id="30" fill="hold" nodeType="afterGroup">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566279">
                                            <p:txEl>
                                              <p:pRg st="6" end="6"/>
                                            </p:txEl>
                                          </p:spTgt>
                                        </p:tgtEl>
                                        <p:attrNameLst>
                                          <p:attrName>style.visibility</p:attrName>
                                        </p:attrNameLst>
                                      </p:cBhvr>
                                      <p:to>
                                        <p:strVal val="visible"/>
                                      </p:to>
                                    </p:set>
                                    <p:animEffect transition="in" filter="dissolve">
                                      <p:cBhvr>
                                        <p:cTn id="33" dur="500"/>
                                        <p:tgtEl>
                                          <p:spTgt spid="566279">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66279">
                                            <p:txEl>
                                              <p:pRg st="7" end="7"/>
                                            </p:txEl>
                                          </p:spTgt>
                                        </p:tgtEl>
                                        <p:attrNameLst>
                                          <p:attrName>style.visibility</p:attrName>
                                        </p:attrNameLst>
                                      </p:cBhvr>
                                      <p:to>
                                        <p:strVal val="visible"/>
                                      </p:to>
                                    </p:set>
                                    <p:animEffect transition="in" filter="dissolve">
                                      <p:cBhvr>
                                        <p:cTn id="38" dur="500"/>
                                        <p:tgtEl>
                                          <p:spTgt spid="566279">
                                            <p:txEl>
                                              <p:pRg st="7" end="7"/>
                                            </p:txEl>
                                          </p:spTgt>
                                        </p:tgtEl>
                                      </p:cBhvr>
                                    </p:animEffect>
                                  </p:childTnLst>
                                </p:cTn>
                              </p:par>
                            </p:childTnLst>
                          </p:cTn>
                        </p:par>
                        <p:par>
                          <p:cTn id="39" fill="hold" nodeType="afterGroup">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566279">
                                            <p:txEl>
                                              <p:pRg st="8" end="8"/>
                                            </p:txEl>
                                          </p:spTgt>
                                        </p:tgtEl>
                                        <p:attrNameLst>
                                          <p:attrName>style.visibility</p:attrName>
                                        </p:attrNameLst>
                                      </p:cBhvr>
                                      <p:to>
                                        <p:strVal val="visible"/>
                                      </p:to>
                                    </p:set>
                                    <p:animEffect transition="in" filter="dissolve">
                                      <p:cBhvr>
                                        <p:cTn id="42" dur="500"/>
                                        <p:tgtEl>
                                          <p:spTgt spid="5662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9"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EE974A78-CC5D-4737-ABBF-9384E2628BCD}"/>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37891" name="Slide Number Placeholder 5">
            <a:extLst>
              <a:ext uri="{FF2B5EF4-FFF2-40B4-BE49-F238E27FC236}">
                <a16:creationId xmlns:a16="http://schemas.microsoft.com/office/drawing/2014/main" id="{E173FE09-6B13-4CFA-BB47-751CBD3F4955}"/>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CD4819D3-2B5F-4069-A02C-0E6795421DF8}" type="slidenum">
              <a:rPr lang="en-US" altLang="en-US" sz="1400">
                <a:solidFill>
                  <a:schemeClr val="bg2"/>
                </a:solidFill>
                <a:latin typeface="Arial" panose="020B0604020202020204" pitchFamily="34" charset="0"/>
              </a:rPr>
              <a:pPr/>
              <a:t>19</a:t>
            </a:fld>
            <a:endParaRPr lang="en-US" altLang="en-US" sz="1400">
              <a:solidFill>
                <a:schemeClr val="bg2"/>
              </a:solidFill>
              <a:latin typeface="Arial" panose="020B0604020202020204" pitchFamily="34" charset="0"/>
            </a:endParaRPr>
          </a:p>
        </p:txBody>
      </p:sp>
      <p:sp>
        <p:nvSpPr>
          <p:cNvPr id="37892" name="Rectangle 2">
            <a:extLst>
              <a:ext uri="{FF2B5EF4-FFF2-40B4-BE49-F238E27FC236}">
                <a16:creationId xmlns:a16="http://schemas.microsoft.com/office/drawing/2014/main" id="{13992FBC-E5AB-474A-886D-04B6CFF143C8}"/>
              </a:ext>
            </a:extLst>
          </p:cNvPr>
          <p:cNvSpPr>
            <a:spLocks noGrp="1" noChangeArrowheads="1"/>
          </p:cNvSpPr>
          <p:nvPr>
            <p:ph type="title"/>
          </p:nvPr>
        </p:nvSpPr>
        <p:spPr>
          <a:xfrm>
            <a:off x="1930400" y="228600"/>
            <a:ext cx="8586788" cy="1143000"/>
          </a:xfrm>
        </p:spPr>
        <p:txBody>
          <a:bodyPr/>
          <a:lstStyle/>
          <a:p>
            <a:r>
              <a:rPr lang="en-US" altLang="en-US"/>
              <a:t>5. Communicational Cohesion</a:t>
            </a:r>
            <a:endParaRPr lang="en-US" altLang="en-US" sz="2000"/>
          </a:p>
        </p:txBody>
      </p:sp>
      <p:sp>
        <p:nvSpPr>
          <p:cNvPr id="14341" name="Rectangle 3">
            <a:extLst>
              <a:ext uri="{FF2B5EF4-FFF2-40B4-BE49-F238E27FC236}">
                <a16:creationId xmlns:a16="http://schemas.microsoft.com/office/drawing/2014/main" id="{AFA23E8F-3600-46A2-BA05-9A729CEC4516}"/>
              </a:ext>
            </a:extLst>
          </p:cNvPr>
          <p:cNvSpPr>
            <a:spLocks noGrp="1" noChangeArrowheads="1"/>
          </p:cNvSpPr>
          <p:nvPr>
            <p:ph type="body" idx="1"/>
          </p:nvPr>
        </p:nvSpPr>
        <p:spPr>
          <a:xfrm>
            <a:off x="1981201" y="1577976"/>
            <a:ext cx="8486775" cy="4479925"/>
          </a:xfrm>
        </p:spPr>
        <p:txBody>
          <a:bodyPr/>
          <a:lstStyle/>
          <a:p>
            <a:pPr>
              <a:defRPr/>
            </a:pPr>
            <a:r>
              <a:rPr lang="en-US" altLang="en-US" sz="2800"/>
              <a:t>Def. </a:t>
            </a:r>
          </a:p>
          <a:p>
            <a:pPr lvl="1">
              <a:defRPr/>
            </a:pPr>
            <a:r>
              <a:rPr lang="en-US" altLang="en-US" sz="2400"/>
              <a:t>module performs series of actions related by procedure to be followed by product, but </a:t>
            </a:r>
            <a:r>
              <a:rPr lang="en-US" altLang="en-US" sz="2400">
                <a:solidFill>
                  <a:srgbClr val="FFC000"/>
                </a:solidFill>
                <a:effectLst>
                  <a:outerShdw blurRad="38100" dist="38100" dir="2700000" algn="tl">
                    <a:srgbClr val="000000">
                      <a:alpha val="43137"/>
                    </a:srgbClr>
                  </a:outerShdw>
                </a:effectLst>
              </a:rPr>
              <a:t>in addition all the actions operate on same data</a:t>
            </a:r>
          </a:p>
          <a:p>
            <a:pPr>
              <a:defRPr/>
            </a:pPr>
            <a:r>
              <a:rPr lang="en-US" altLang="en-US" sz="2800"/>
              <a:t>Example 1</a:t>
            </a:r>
          </a:p>
          <a:p>
            <a:pPr lvl="1">
              <a:buFont typeface="Monotype Sorts" charset="2"/>
              <a:buNone/>
              <a:defRPr/>
            </a:pPr>
            <a:r>
              <a:rPr lang="en-US" altLang="en-US" sz="1800" b="1">
                <a:latin typeface="Courier New" pitchFamily="49" charset="0"/>
                <a:cs typeface="Times New Roman" pitchFamily="18" charset="0"/>
              </a:rPr>
              <a:t>update record in </a:t>
            </a:r>
            <a:r>
              <a:rPr lang="en-US" altLang="en-US" sz="1800" b="1" err="1">
                <a:latin typeface="Courier New" pitchFamily="49" charset="0"/>
                <a:cs typeface="Times New Roman" pitchFamily="18" charset="0"/>
              </a:rPr>
              <a:t>db</a:t>
            </a:r>
            <a:r>
              <a:rPr lang="en-US" altLang="en-US" sz="1800" b="1">
                <a:latin typeface="Courier New" pitchFamily="49" charset="0"/>
                <a:cs typeface="Times New Roman" pitchFamily="18" charset="0"/>
              </a:rPr>
              <a:t> and write </a:t>
            </a:r>
            <a:r>
              <a:rPr lang="en-US" altLang="en-US" sz="1800" b="1" i="1">
                <a:latin typeface="Courier New" pitchFamily="49" charset="0"/>
                <a:cs typeface="Times New Roman" pitchFamily="18" charset="0"/>
              </a:rPr>
              <a:t>it</a:t>
            </a:r>
            <a:r>
              <a:rPr lang="en-US" altLang="en-US" sz="1800" b="1">
                <a:latin typeface="Courier New" pitchFamily="49" charset="0"/>
                <a:cs typeface="Times New Roman" pitchFamily="18" charset="0"/>
              </a:rPr>
              <a:t> to audit trail</a:t>
            </a:r>
            <a:endParaRPr lang="en-US" altLang="en-US" sz="2400"/>
          </a:p>
          <a:p>
            <a:pPr>
              <a:defRPr/>
            </a:pPr>
            <a:r>
              <a:rPr lang="en-US" altLang="en-US" sz="2800"/>
              <a:t>Example 2</a:t>
            </a:r>
          </a:p>
          <a:p>
            <a:pPr lvl="1">
              <a:buFont typeface="Monotype Sorts" charset="2"/>
              <a:buNone/>
              <a:defRPr/>
            </a:pPr>
            <a:r>
              <a:rPr lang="en-US" altLang="en-US" sz="1800" b="1">
                <a:latin typeface="Courier New" pitchFamily="49" charset="0"/>
                <a:cs typeface="Times New Roman" pitchFamily="18" charset="0"/>
              </a:rPr>
              <a:t>calculate new coordinates and send </a:t>
            </a:r>
            <a:r>
              <a:rPr lang="en-US" altLang="en-US" sz="1800" b="1" i="1">
                <a:latin typeface="Courier New" pitchFamily="49" charset="0"/>
                <a:cs typeface="Times New Roman" pitchFamily="18" charset="0"/>
              </a:rPr>
              <a:t>them</a:t>
            </a:r>
            <a:r>
              <a:rPr lang="en-US" altLang="en-US" sz="1800" b="1">
                <a:latin typeface="Courier New" pitchFamily="49" charset="0"/>
                <a:cs typeface="Times New Roman" pitchFamily="18" charset="0"/>
              </a:rPr>
              <a:t> to window</a:t>
            </a:r>
            <a:endParaRPr lang="en-US" altLang="en-US" sz="2400"/>
          </a:p>
          <a:p>
            <a:pPr>
              <a:defRPr/>
            </a:pPr>
            <a:r>
              <a:rPr lang="en-US" altLang="en-US" sz="2800"/>
              <a:t>Why is this bad?</a:t>
            </a:r>
          </a:p>
          <a:p>
            <a:pPr lvl="1">
              <a:defRPr/>
            </a:pPr>
            <a:r>
              <a:rPr lang="en-US" altLang="en-US" sz="2400"/>
              <a:t>still leads to less reusability -&gt; break it up</a:t>
            </a:r>
          </a:p>
        </p:txBody>
      </p:sp>
      <p:sp>
        <p:nvSpPr>
          <p:cNvPr id="37894" name="Rectangle 4">
            <a:extLst>
              <a:ext uri="{FF2B5EF4-FFF2-40B4-BE49-F238E27FC236}">
                <a16:creationId xmlns:a16="http://schemas.microsoft.com/office/drawing/2014/main" id="{D1A73318-0CD1-4D88-BED2-97200EF1568E}"/>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7895" name="Rectangle 5">
            <a:extLst>
              <a:ext uri="{FF2B5EF4-FFF2-40B4-BE49-F238E27FC236}">
                <a16:creationId xmlns:a16="http://schemas.microsoft.com/office/drawing/2014/main" id="{81663C61-BAD8-496D-ADD5-B5D10547BE7D}"/>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460962911"/>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E49412B-B6AB-44D4-AED5-9E31D1F5D150}"/>
              </a:ext>
            </a:extLst>
          </p:cNvPr>
          <p:cNvSpPr>
            <a:spLocks noGrp="1"/>
          </p:cNvSpPr>
          <p:nvPr>
            <p:ph type="title"/>
          </p:nvPr>
        </p:nvSpPr>
        <p:spPr>
          <a:xfrm>
            <a:off x="535020" y="685800"/>
            <a:ext cx="2780271" cy="5105400"/>
          </a:xfrm>
        </p:spPr>
        <p:txBody>
          <a:bodyPr>
            <a:normAutofit/>
          </a:bodyPr>
          <a:lstStyle/>
          <a:p>
            <a:r>
              <a:rPr lang="en-US" sz="4000">
                <a:solidFill>
                  <a:srgbClr val="FFFFFF"/>
                </a:solidFill>
                <a:cs typeface="Calibri Light"/>
              </a:rPr>
              <a:t>Overview</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352466CC-50FF-41FC-96EF-A2C4453AE0D3}"/>
              </a:ext>
            </a:extLst>
          </p:cNvPr>
          <p:cNvGraphicFramePr>
            <a:graphicFrameLocks noGrp="1"/>
          </p:cNvGraphicFramePr>
          <p:nvPr>
            <p:ph idx="1"/>
            <p:extLst>
              <p:ext uri="{D42A27DB-BD31-4B8C-83A1-F6EECF244321}">
                <p14:modId xmlns:p14="http://schemas.microsoft.com/office/powerpoint/2010/main" val="6762098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46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39AB29F5-9C4B-427A-B3A3-2B1DD2D8DE96}"/>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39939" name="Slide Number Placeholder 5">
            <a:extLst>
              <a:ext uri="{FF2B5EF4-FFF2-40B4-BE49-F238E27FC236}">
                <a16:creationId xmlns:a16="http://schemas.microsoft.com/office/drawing/2014/main" id="{EFD97050-F382-4093-8329-C107417758E7}"/>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B51D8D9D-2BF0-44ED-AF95-E06578F2DBD7}" type="slidenum">
              <a:rPr lang="en-US" altLang="en-US" sz="1400">
                <a:solidFill>
                  <a:schemeClr val="bg2"/>
                </a:solidFill>
                <a:latin typeface="Arial" panose="020B0604020202020204" pitchFamily="34" charset="0"/>
              </a:rPr>
              <a:pPr/>
              <a:t>20</a:t>
            </a:fld>
            <a:endParaRPr lang="en-US" altLang="en-US" sz="1400">
              <a:solidFill>
                <a:schemeClr val="bg2"/>
              </a:solidFill>
              <a:latin typeface="Arial" panose="020B0604020202020204" pitchFamily="34" charset="0"/>
            </a:endParaRPr>
          </a:p>
        </p:txBody>
      </p:sp>
      <p:sp>
        <p:nvSpPr>
          <p:cNvPr id="39940" name="Rectangle 2">
            <a:extLst>
              <a:ext uri="{FF2B5EF4-FFF2-40B4-BE49-F238E27FC236}">
                <a16:creationId xmlns:a16="http://schemas.microsoft.com/office/drawing/2014/main" id="{28675ABC-ABEF-44EF-B676-AEAB04DFAD2E}"/>
              </a:ext>
            </a:extLst>
          </p:cNvPr>
          <p:cNvSpPr>
            <a:spLocks noGrp="1" noChangeArrowheads="1"/>
          </p:cNvSpPr>
          <p:nvPr>
            <p:ph type="title"/>
          </p:nvPr>
        </p:nvSpPr>
        <p:spPr>
          <a:xfrm>
            <a:off x="1930400" y="228600"/>
            <a:ext cx="8586788" cy="1143000"/>
          </a:xfrm>
        </p:spPr>
        <p:txBody>
          <a:bodyPr/>
          <a:lstStyle/>
          <a:p>
            <a:r>
              <a:rPr lang="en-US" altLang="en-US"/>
              <a:t>7. Informational Cohesion</a:t>
            </a:r>
            <a:endParaRPr lang="en-US" altLang="en-US" sz="2000"/>
          </a:p>
        </p:txBody>
      </p:sp>
      <p:sp>
        <p:nvSpPr>
          <p:cNvPr id="15365" name="Rectangle 3">
            <a:extLst>
              <a:ext uri="{FF2B5EF4-FFF2-40B4-BE49-F238E27FC236}">
                <a16:creationId xmlns:a16="http://schemas.microsoft.com/office/drawing/2014/main" id="{85F0457D-730F-47F8-BECB-B508958D55B7}"/>
              </a:ext>
            </a:extLst>
          </p:cNvPr>
          <p:cNvSpPr>
            <a:spLocks noGrp="1" noChangeArrowheads="1"/>
          </p:cNvSpPr>
          <p:nvPr>
            <p:ph type="body" idx="1"/>
          </p:nvPr>
        </p:nvSpPr>
        <p:spPr>
          <a:xfrm>
            <a:off x="1981201" y="1577975"/>
            <a:ext cx="8486775" cy="1493838"/>
          </a:xfrm>
        </p:spPr>
        <p:txBody>
          <a:bodyPr/>
          <a:lstStyle/>
          <a:p>
            <a:pPr>
              <a:lnSpc>
                <a:spcPct val="90000"/>
              </a:lnSpc>
              <a:defRPr/>
            </a:pPr>
            <a:r>
              <a:rPr lang="en-US" altLang="en-US" sz="2800"/>
              <a:t>Def. </a:t>
            </a:r>
          </a:p>
          <a:p>
            <a:pPr lvl="1">
              <a:lnSpc>
                <a:spcPct val="90000"/>
              </a:lnSpc>
              <a:defRPr/>
            </a:pPr>
            <a:r>
              <a:rPr lang="en-US" altLang="en-US" sz="2400"/>
              <a:t>module performs a number of actions, </a:t>
            </a:r>
            <a:r>
              <a:rPr lang="en-US" altLang="en-US" sz="2400">
                <a:solidFill>
                  <a:srgbClr val="FFC000"/>
                </a:solidFill>
                <a:effectLst>
                  <a:outerShdw blurRad="38100" dist="38100" dir="2700000" algn="tl">
                    <a:srgbClr val="000000">
                      <a:alpha val="43137"/>
                    </a:srgbClr>
                  </a:outerShdw>
                </a:effectLst>
              </a:rPr>
              <a:t>each with its own entry point</a:t>
            </a:r>
            <a:r>
              <a:rPr lang="en-US" altLang="en-US" sz="2400"/>
              <a:t>, with </a:t>
            </a:r>
            <a:r>
              <a:rPr lang="en-US" altLang="en-US" sz="2400">
                <a:solidFill>
                  <a:srgbClr val="FFC000"/>
                </a:solidFill>
                <a:effectLst>
                  <a:outerShdw blurRad="38100" dist="38100" dir="2700000" algn="tl">
                    <a:srgbClr val="000000">
                      <a:alpha val="43137"/>
                    </a:srgbClr>
                  </a:outerShdw>
                </a:effectLst>
              </a:rPr>
              <a:t>independent code </a:t>
            </a:r>
            <a:r>
              <a:rPr lang="en-US" altLang="en-US" sz="2400"/>
              <a:t>for each action, all performed on the </a:t>
            </a:r>
            <a:r>
              <a:rPr lang="en-US" altLang="en-US" sz="2400">
                <a:solidFill>
                  <a:srgbClr val="FFC000"/>
                </a:solidFill>
                <a:effectLst>
                  <a:outerShdw blurRad="38100" dist="38100" dir="2700000" algn="tl">
                    <a:srgbClr val="000000">
                      <a:alpha val="43137"/>
                    </a:srgbClr>
                  </a:outerShdw>
                </a:effectLst>
              </a:rPr>
              <a:t>same data structure</a:t>
            </a:r>
          </a:p>
        </p:txBody>
      </p:sp>
      <p:sp>
        <p:nvSpPr>
          <p:cNvPr id="39942" name="Rectangle 4">
            <a:extLst>
              <a:ext uri="{FF2B5EF4-FFF2-40B4-BE49-F238E27FC236}">
                <a16:creationId xmlns:a16="http://schemas.microsoft.com/office/drawing/2014/main" id="{C7BF4F45-82C5-42C0-BFEE-23F97815F26D}"/>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9943" name="Rectangle 5">
            <a:extLst>
              <a:ext uri="{FF2B5EF4-FFF2-40B4-BE49-F238E27FC236}">
                <a16:creationId xmlns:a16="http://schemas.microsoft.com/office/drawing/2014/main" id="{7E2D4FF4-3295-4349-8E8E-5D564E5D2DBF}"/>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39944" name="Rectangle 7">
            <a:extLst>
              <a:ext uri="{FF2B5EF4-FFF2-40B4-BE49-F238E27FC236}">
                <a16:creationId xmlns:a16="http://schemas.microsoft.com/office/drawing/2014/main" id="{873491B0-0CBF-4B80-B840-EEC9DDAAAAB1}"/>
              </a:ext>
            </a:extLst>
          </p:cNvPr>
          <p:cNvSpPr>
            <a:spLocks noChangeArrowheads="1"/>
          </p:cNvSpPr>
          <p:nvPr/>
        </p:nvSpPr>
        <p:spPr bwMode="auto">
          <a:xfrm>
            <a:off x="3840163" y="1589088"/>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graphicFrame>
        <p:nvGraphicFramePr>
          <p:cNvPr id="39945" name="Object 6">
            <a:extLst>
              <a:ext uri="{FF2B5EF4-FFF2-40B4-BE49-F238E27FC236}">
                <a16:creationId xmlns:a16="http://schemas.microsoft.com/office/drawing/2014/main" id="{A90062F0-08A8-4E27-BBFF-8B4DB44AD514}"/>
              </a:ext>
            </a:extLst>
          </p:cNvPr>
          <p:cNvGraphicFramePr>
            <a:graphicFrameLocks noChangeAspect="1"/>
          </p:cNvGraphicFramePr>
          <p:nvPr/>
        </p:nvGraphicFramePr>
        <p:xfrm>
          <a:off x="4075114" y="3178176"/>
          <a:ext cx="4511675" cy="3679825"/>
        </p:xfrm>
        <a:graphic>
          <a:graphicData uri="http://schemas.openxmlformats.org/presentationml/2006/ole">
            <mc:AlternateContent xmlns:mc="http://schemas.openxmlformats.org/markup-compatibility/2006">
              <mc:Choice xmlns:v="urn:schemas-microsoft-com:vml" Requires="v">
                <p:oleObj spid="_x0000_s79873" r:id="rId4" imgW="2705100" imgH="2209800" progId="Word.Picture.8">
                  <p:embed/>
                </p:oleObj>
              </mc:Choice>
              <mc:Fallback>
                <p:oleObj r:id="rId4" imgW="2705100" imgH="2209800" progId="Word.Picture.8">
                  <p:embed/>
                  <p:pic>
                    <p:nvPicPr>
                      <p:cNvPr id="39945" name="Object 6">
                        <a:extLst>
                          <a:ext uri="{FF2B5EF4-FFF2-40B4-BE49-F238E27FC236}">
                            <a16:creationId xmlns:a16="http://schemas.microsoft.com/office/drawing/2014/main" id="{A90062F0-08A8-4E27-BBFF-8B4DB44AD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5114" y="3178176"/>
                        <a:ext cx="4511675"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8" name="Text Box 8">
            <a:extLst>
              <a:ext uri="{FF2B5EF4-FFF2-40B4-BE49-F238E27FC236}">
                <a16:creationId xmlns:a16="http://schemas.microsoft.com/office/drawing/2014/main" id="{924DB345-18C2-4845-A061-B751D4880B43}"/>
              </a:ext>
            </a:extLst>
          </p:cNvPr>
          <p:cNvSpPr txBox="1">
            <a:spLocks noChangeArrowheads="1"/>
          </p:cNvSpPr>
          <p:nvPr/>
        </p:nvSpPr>
        <p:spPr bwMode="auto">
          <a:xfrm>
            <a:off x="1830389" y="4541838"/>
            <a:ext cx="2439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b="1">
                <a:latin typeface="Tahoma" panose="020B0604030504040204" pitchFamily="34" charset="0"/>
              </a:rPr>
              <a:t>This is an ADT!</a:t>
            </a:r>
          </a:p>
        </p:txBody>
      </p:sp>
    </p:spTree>
    <p:extLst>
      <p:ext uri="{BB962C8B-B14F-4D97-AF65-F5344CB8AC3E}">
        <p14:creationId xmlns:p14="http://schemas.microsoft.com/office/powerpoint/2010/main" val="28008127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7658"/>
                                        </p:tgtEl>
                                        <p:attrNameLst>
                                          <p:attrName>style.visibility</p:attrName>
                                        </p:attrNameLst>
                                      </p:cBhvr>
                                      <p:to>
                                        <p:strVal val="visible"/>
                                      </p:to>
                                    </p:set>
                                    <p:animEffect transition="in" filter="wipe(down)">
                                      <p:cBhvr>
                                        <p:cTn id="7" dur="580">
                                          <p:stCondLst>
                                            <p:cond delay="0"/>
                                          </p:stCondLst>
                                        </p:cTn>
                                        <p:tgtEl>
                                          <p:spTgt spid="27658"/>
                                        </p:tgtEl>
                                      </p:cBhvr>
                                    </p:animEffect>
                                    <p:anim calcmode="lin" valueType="num">
                                      <p:cBhvr>
                                        <p:cTn id="8" dur="1822" tmFilter="0,0; 0.14,0.36; 0.43,0.73; 0.71,0.91; 1.0,1.0">
                                          <p:stCondLst>
                                            <p:cond delay="0"/>
                                          </p:stCondLst>
                                        </p:cTn>
                                        <p:tgtEl>
                                          <p:spTgt spid="276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6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6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6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658"/>
                                        </p:tgtEl>
                                        <p:attrNameLst>
                                          <p:attrName>ppt_y</p:attrName>
                                        </p:attrNameLst>
                                      </p:cBhvr>
                                      <p:tavLst>
                                        <p:tav tm="0" fmla="#ppt_y-sin(pi*$)/81">
                                          <p:val>
                                            <p:fltVal val="0"/>
                                          </p:val>
                                        </p:tav>
                                        <p:tav tm="100000">
                                          <p:val>
                                            <p:fltVal val="1"/>
                                          </p:val>
                                        </p:tav>
                                      </p:tavLst>
                                    </p:anim>
                                    <p:animScale>
                                      <p:cBhvr>
                                        <p:cTn id="13" dur="26">
                                          <p:stCondLst>
                                            <p:cond delay="650"/>
                                          </p:stCondLst>
                                        </p:cTn>
                                        <p:tgtEl>
                                          <p:spTgt spid="27658"/>
                                        </p:tgtEl>
                                      </p:cBhvr>
                                      <p:to x="100000" y="60000"/>
                                    </p:animScale>
                                    <p:animScale>
                                      <p:cBhvr>
                                        <p:cTn id="14" dur="166" decel="50000">
                                          <p:stCondLst>
                                            <p:cond delay="676"/>
                                          </p:stCondLst>
                                        </p:cTn>
                                        <p:tgtEl>
                                          <p:spTgt spid="27658"/>
                                        </p:tgtEl>
                                      </p:cBhvr>
                                      <p:to x="100000" y="100000"/>
                                    </p:animScale>
                                    <p:animScale>
                                      <p:cBhvr>
                                        <p:cTn id="15" dur="26">
                                          <p:stCondLst>
                                            <p:cond delay="1312"/>
                                          </p:stCondLst>
                                        </p:cTn>
                                        <p:tgtEl>
                                          <p:spTgt spid="27658"/>
                                        </p:tgtEl>
                                      </p:cBhvr>
                                      <p:to x="100000" y="80000"/>
                                    </p:animScale>
                                    <p:animScale>
                                      <p:cBhvr>
                                        <p:cTn id="16" dur="166" decel="50000">
                                          <p:stCondLst>
                                            <p:cond delay="1338"/>
                                          </p:stCondLst>
                                        </p:cTn>
                                        <p:tgtEl>
                                          <p:spTgt spid="27658"/>
                                        </p:tgtEl>
                                      </p:cBhvr>
                                      <p:to x="100000" y="100000"/>
                                    </p:animScale>
                                    <p:animScale>
                                      <p:cBhvr>
                                        <p:cTn id="17" dur="26">
                                          <p:stCondLst>
                                            <p:cond delay="1642"/>
                                          </p:stCondLst>
                                        </p:cTn>
                                        <p:tgtEl>
                                          <p:spTgt spid="27658"/>
                                        </p:tgtEl>
                                      </p:cBhvr>
                                      <p:to x="100000" y="90000"/>
                                    </p:animScale>
                                    <p:animScale>
                                      <p:cBhvr>
                                        <p:cTn id="18" dur="166" decel="50000">
                                          <p:stCondLst>
                                            <p:cond delay="1668"/>
                                          </p:stCondLst>
                                        </p:cTn>
                                        <p:tgtEl>
                                          <p:spTgt spid="27658"/>
                                        </p:tgtEl>
                                      </p:cBhvr>
                                      <p:to x="100000" y="100000"/>
                                    </p:animScale>
                                    <p:animScale>
                                      <p:cBhvr>
                                        <p:cTn id="19" dur="26">
                                          <p:stCondLst>
                                            <p:cond delay="1808"/>
                                          </p:stCondLst>
                                        </p:cTn>
                                        <p:tgtEl>
                                          <p:spTgt spid="27658"/>
                                        </p:tgtEl>
                                      </p:cBhvr>
                                      <p:to x="100000" y="95000"/>
                                    </p:animScale>
                                    <p:animScale>
                                      <p:cBhvr>
                                        <p:cTn id="20" dur="166" decel="50000">
                                          <p:stCondLst>
                                            <p:cond delay="1834"/>
                                          </p:stCondLst>
                                        </p:cTn>
                                        <p:tgtEl>
                                          <p:spTgt spid="276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85CA-4E49-424D-B72F-5242F231E77C}"/>
              </a:ext>
            </a:extLst>
          </p:cNvPr>
          <p:cNvSpPr>
            <a:spLocks noGrp="1"/>
          </p:cNvSpPr>
          <p:nvPr>
            <p:ph type="title"/>
          </p:nvPr>
        </p:nvSpPr>
        <p:spPr/>
        <p:txBody>
          <a:bodyPr/>
          <a:lstStyle/>
          <a:p>
            <a:r>
              <a:rPr lang="en-US"/>
              <a:t>Example</a:t>
            </a:r>
          </a:p>
        </p:txBody>
      </p:sp>
      <p:pic>
        <p:nvPicPr>
          <p:cNvPr id="6" name="Picture 6" descr="Text&#10;&#10;Description automatically generated">
            <a:extLst>
              <a:ext uri="{FF2B5EF4-FFF2-40B4-BE49-F238E27FC236}">
                <a16:creationId xmlns:a16="http://schemas.microsoft.com/office/drawing/2014/main" id="{63EFACA5-8FF3-494F-A30A-A3EFA30C4BA2}"/>
              </a:ext>
            </a:extLst>
          </p:cNvPr>
          <p:cNvPicPr>
            <a:picLocks noGrp="1" noChangeAspect="1"/>
          </p:cNvPicPr>
          <p:nvPr>
            <p:ph idx="1"/>
          </p:nvPr>
        </p:nvPicPr>
        <p:blipFill>
          <a:blip r:embed="rId2"/>
          <a:stretch>
            <a:fillRect/>
          </a:stretch>
        </p:blipFill>
        <p:spPr>
          <a:xfrm>
            <a:off x="745289" y="1922235"/>
            <a:ext cx="2816709" cy="3187053"/>
          </a:xfrm>
        </p:spPr>
      </p:pic>
      <p:sp>
        <p:nvSpPr>
          <p:cNvPr id="4" name="Date Placeholder 3">
            <a:extLst>
              <a:ext uri="{FF2B5EF4-FFF2-40B4-BE49-F238E27FC236}">
                <a16:creationId xmlns:a16="http://schemas.microsoft.com/office/drawing/2014/main" id="{53F007C7-5754-40D4-9B38-204F4CD72A50}"/>
              </a:ext>
            </a:extLst>
          </p:cNvPr>
          <p:cNvSpPr>
            <a:spLocks noGrp="1"/>
          </p:cNvSpPr>
          <p:nvPr>
            <p:ph type="dt" sz="half" idx="10"/>
          </p:nvPr>
        </p:nvSpPr>
        <p:spPr/>
        <p:txBody>
          <a:bodyPr/>
          <a:lstStyle/>
          <a:p>
            <a:pPr>
              <a:defRPr/>
            </a:pPr>
            <a:r>
              <a:rPr lang="en-US" altLang="en-US"/>
              <a:t>2/14/2001</a:t>
            </a:r>
          </a:p>
        </p:txBody>
      </p:sp>
      <p:sp>
        <p:nvSpPr>
          <p:cNvPr id="5" name="Slide Number Placeholder 4">
            <a:extLst>
              <a:ext uri="{FF2B5EF4-FFF2-40B4-BE49-F238E27FC236}">
                <a16:creationId xmlns:a16="http://schemas.microsoft.com/office/drawing/2014/main" id="{67F7DFF9-43A6-492D-960A-38067BCC2788}"/>
              </a:ext>
            </a:extLst>
          </p:cNvPr>
          <p:cNvSpPr>
            <a:spLocks noGrp="1"/>
          </p:cNvSpPr>
          <p:nvPr>
            <p:ph type="sldNum" sz="quarter" idx="12"/>
          </p:nvPr>
        </p:nvSpPr>
        <p:spPr/>
        <p:txBody>
          <a:bodyPr/>
          <a:lstStyle/>
          <a:p>
            <a:fld id="{6F277898-2219-4CF0-BA87-2C797E11AB79}" type="slidenum">
              <a:rPr lang="en-US" altLang="en-US"/>
              <a:pPr/>
              <a:t>21</a:t>
            </a:fld>
            <a:endParaRPr lang="en-US" altLang="en-US"/>
          </a:p>
        </p:txBody>
      </p:sp>
      <p:pic>
        <p:nvPicPr>
          <p:cNvPr id="7" name="Picture 7">
            <a:extLst>
              <a:ext uri="{FF2B5EF4-FFF2-40B4-BE49-F238E27FC236}">
                <a16:creationId xmlns:a16="http://schemas.microsoft.com/office/drawing/2014/main" id="{393D3B78-81C7-4292-B420-B09E6237D8B6}"/>
              </a:ext>
            </a:extLst>
          </p:cNvPr>
          <p:cNvPicPr>
            <a:picLocks noChangeAspect="1"/>
          </p:cNvPicPr>
          <p:nvPr/>
        </p:nvPicPr>
        <p:blipFill>
          <a:blip r:embed="rId3"/>
          <a:stretch>
            <a:fillRect/>
          </a:stretch>
        </p:blipFill>
        <p:spPr>
          <a:xfrm>
            <a:off x="4216400" y="1920936"/>
            <a:ext cx="2743200" cy="3254577"/>
          </a:xfrm>
          <a:prstGeom prst="rect">
            <a:avLst/>
          </a:prstGeom>
        </p:spPr>
      </p:pic>
    </p:spTree>
    <p:extLst>
      <p:ext uri="{BB962C8B-B14F-4D97-AF65-F5344CB8AC3E}">
        <p14:creationId xmlns:p14="http://schemas.microsoft.com/office/powerpoint/2010/main" val="3402344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A6339418-649C-4F51-AD64-119E2388A184}"/>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41987" name="Slide Number Placeholder 5">
            <a:extLst>
              <a:ext uri="{FF2B5EF4-FFF2-40B4-BE49-F238E27FC236}">
                <a16:creationId xmlns:a16="http://schemas.microsoft.com/office/drawing/2014/main" id="{1483DBE4-C9B0-433B-AF02-A77481A4693B}"/>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14A2F201-9DA2-4113-AFFE-FD70F18A8FF3}" type="slidenum">
              <a:rPr lang="en-US" altLang="en-US" sz="1400">
                <a:solidFill>
                  <a:schemeClr val="bg2"/>
                </a:solidFill>
                <a:latin typeface="Arial" panose="020B0604020202020204" pitchFamily="34" charset="0"/>
              </a:rPr>
              <a:pPr/>
              <a:t>22</a:t>
            </a:fld>
            <a:endParaRPr lang="en-US" altLang="en-US" sz="1400">
              <a:solidFill>
                <a:schemeClr val="bg2"/>
              </a:solidFill>
              <a:latin typeface="Arial" panose="020B0604020202020204" pitchFamily="34" charset="0"/>
            </a:endParaRPr>
          </a:p>
        </p:txBody>
      </p:sp>
      <p:sp>
        <p:nvSpPr>
          <p:cNvPr id="41988" name="Rectangle 1032">
            <a:extLst>
              <a:ext uri="{FF2B5EF4-FFF2-40B4-BE49-F238E27FC236}">
                <a16:creationId xmlns:a16="http://schemas.microsoft.com/office/drawing/2014/main" id="{CCAC6459-849F-4E9C-9DF4-8114009596A9}"/>
              </a:ext>
            </a:extLst>
          </p:cNvPr>
          <p:cNvSpPr>
            <a:spLocks noGrp="1" noChangeArrowheads="1"/>
          </p:cNvSpPr>
          <p:nvPr>
            <p:ph type="title"/>
          </p:nvPr>
        </p:nvSpPr>
        <p:spPr/>
        <p:txBody>
          <a:bodyPr/>
          <a:lstStyle/>
          <a:p>
            <a:r>
              <a:rPr lang="en-US" altLang="en-US"/>
              <a:t>7. Functional Cohesion</a:t>
            </a:r>
          </a:p>
        </p:txBody>
      </p:sp>
      <p:sp>
        <p:nvSpPr>
          <p:cNvPr id="572425" name="Rectangle 1033">
            <a:extLst>
              <a:ext uri="{FF2B5EF4-FFF2-40B4-BE49-F238E27FC236}">
                <a16:creationId xmlns:a16="http://schemas.microsoft.com/office/drawing/2014/main" id="{648F6E04-24D9-4E63-B002-38BDA0B52B2B}"/>
              </a:ext>
            </a:extLst>
          </p:cNvPr>
          <p:cNvSpPr>
            <a:spLocks noGrp="1" noChangeArrowheads="1"/>
          </p:cNvSpPr>
          <p:nvPr>
            <p:ph type="body" idx="1"/>
          </p:nvPr>
        </p:nvSpPr>
        <p:spPr/>
        <p:txBody>
          <a:bodyPr/>
          <a:lstStyle/>
          <a:p>
            <a:pPr>
              <a:lnSpc>
                <a:spcPct val="90000"/>
              </a:lnSpc>
              <a:defRPr/>
            </a:pPr>
            <a:r>
              <a:rPr lang="en-US" altLang="en-US" sz="2800"/>
              <a:t>Def. </a:t>
            </a:r>
          </a:p>
          <a:p>
            <a:pPr lvl="1">
              <a:lnSpc>
                <a:spcPct val="90000"/>
              </a:lnSpc>
              <a:defRPr/>
            </a:pPr>
            <a:r>
              <a:rPr lang="en-US" altLang="en-US" sz="2400"/>
              <a:t>module performs </a:t>
            </a:r>
            <a:r>
              <a:rPr lang="en-US" altLang="en-US" sz="2400">
                <a:solidFill>
                  <a:srgbClr val="FFC000"/>
                </a:solidFill>
                <a:effectLst>
                  <a:outerShdw blurRad="38100" dist="38100" dir="2700000" algn="tl">
                    <a:srgbClr val="000000">
                      <a:alpha val="43137"/>
                    </a:srgbClr>
                  </a:outerShdw>
                </a:effectLst>
              </a:rPr>
              <a:t>exactly one action</a:t>
            </a:r>
          </a:p>
          <a:p>
            <a:pPr>
              <a:lnSpc>
                <a:spcPct val="90000"/>
              </a:lnSpc>
              <a:defRPr/>
            </a:pPr>
            <a:r>
              <a:rPr lang="en-US" altLang="en-US" sz="2800"/>
              <a:t>Examples</a:t>
            </a:r>
          </a:p>
          <a:p>
            <a:pPr lvl="1">
              <a:lnSpc>
                <a:spcPct val="90000"/>
              </a:lnSpc>
              <a:defRPr/>
            </a:pPr>
            <a:r>
              <a:rPr lang="en-US" altLang="en-US" sz="1600" b="1">
                <a:latin typeface="Courier New" pitchFamily="49" charset="0"/>
              </a:rPr>
              <a:t>get temperature of furnace</a:t>
            </a:r>
          </a:p>
          <a:p>
            <a:pPr lvl="1">
              <a:lnSpc>
                <a:spcPct val="90000"/>
              </a:lnSpc>
              <a:defRPr/>
            </a:pPr>
            <a:r>
              <a:rPr lang="en-US" altLang="en-US" sz="1600" b="1">
                <a:latin typeface="Courier New" pitchFamily="49" charset="0"/>
              </a:rPr>
              <a:t>compute orbital of electron</a:t>
            </a:r>
          </a:p>
          <a:p>
            <a:pPr lvl="1">
              <a:lnSpc>
                <a:spcPct val="90000"/>
              </a:lnSpc>
              <a:defRPr/>
            </a:pPr>
            <a:r>
              <a:rPr lang="en-US" altLang="en-US" sz="1600" b="1">
                <a:latin typeface="Courier New" pitchFamily="49" charset="0"/>
              </a:rPr>
              <a:t>calculate sales commission</a:t>
            </a:r>
          </a:p>
          <a:p>
            <a:pPr>
              <a:lnSpc>
                <a:spcPct val="90000"/>
              </a:lnSpc>
              <a:defRPr/>
            </a:pPr>
            <a:r>
              <a:rPr lang="en-US" altLang="en-US" sz="2800"/>
              <a:t>Why is this good?</a:t>
            </a:r>
          </a:p>
          <a:p>
            <a:pPr lvl="1">
              <a:lnSpc>
                <a:spcPct val="90000"/>
              </a:lnSpc>
              <a:defRPr/>
            </a:pPr>
            <a:r>
              <a:rPr lang="en-US" altLang="en-US" sz="2400"/>
              <a:t>more reusable</a:t>
            </a:r>
          </a:p>
          <a:p>
            <a:pPr lvl="1">
              <a:lnSpc>
                <a:spcPct val="90000"/>
              </a:lnSpc>
              <a:defRPr/>
            </a:pPr>
            <a:r>
              <a:rPr lang="en-US" altLang="en-US" sz="2400"/>
              <a:t>corrective maintenance easier</a:t>
            </a:r>
          </a:p>
          <a:p>
            <a:pPr lvl="2">
              <a:lnSpc>
                <a:spcPct val="90000"/>
              </a:lnSpc>
              <a:defRPr/>
            </a:pPr>
            <a:r>
              <a:rPr lang="en-US" altLang="en-US" sz="2000"/>
              <a:t>fault isolation</a:t>
            </a:r>
          </a:p>
          <a:p>
            <a:pPr lvl="2">
              <a:lnSpc>
                <a:spcPct val="90000"/>
              </a:lnSpc>
              <a:defRPr/>
            </a:pPr>
            <a:r>
              <a:rPr lang="en-US" altLang="en-US" sz="2000"/>
              <a:t>reduced regression faults</a:t>
            </a:r>
          </a:p>
          <a:p>
            <a:pPr lvl="1">
              <a:lnSpc>
                <a:spcPct val="90000"/>
              </a:lnSpc>
              <a:defRPr/>
            </a:pPr>
            <a:r>
              <a:rPr lang="en-US" altLang="en-US" sz="2400"/>
              <a:t>easier to extend product</a:t>
            </a:r>
          </a:p>
        </p:txBody>
      </p:sp>
      <p:sp>
        <p:nvSpPr>
          <p:cNvPr id="41990" name="Rectangle 1028">
            <a:extLst>
              <a:ext uri="{FF2B5EF4-FFF2-40B4-BE49-F238E27FC236}">
                <a16:creationId xmlns:a16="http://schemas.microsoft.com/office/drawing/2014/main" id="{74FB217A-3305-4230-9F8E-E51FD5F97BB9}"/>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1991" name="Rectangle 1029">
            <a:extLst>
              <a:ext uri="{FF2B5EF4-FFF2-40B4-BE49-F238E27FC236}">
                <a16:creationId xmlns:a16="http://schemas.microsoft.com/office/drawing/2014/main" id="{118E76DB-8E16-4D34-BE37-0D5BE408EB2C}"/>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1992" name="Rectangle 1030">
            <a:extLst>
              <a:ext uri="{FF2B5EF4-FFF2-40B4-BE49-F238E27FC236}">
                <a16:creationId xmlns:a16="http://schemas.microsoft.com/office/drawing/2014/main" id="{8289B728-C759-41A1-8DDD-773A506314B9}"/>
              </a:ext>
            </a:extLst>
          </p:cNvPr>
          <p:cNvSpPr>
            <a:spLocks noChangeArrowheads="1"/>
          </p:cNvSpPr>
          <p:nvPr/>
        </p:nvSpPr>
        <p:spPr bwMode="auto">
          <a:xfrm>
            <a:off x="3840163" y="1589088"/>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375822794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72425">
                                            <p:txEl>
                                              <p:pRg st="0" end="0"/>
                                            </p:txEl>
                                          </p:spTgt>
                                        </p:tgtEl>
                                        <p:attrNameLst>
                                          <p:attrName>style.visibility</p:attrName>
                                        </p:attrNameLst>
                                      </p:cBhvr>
                                      <p:to>
                                        <p:strVal val="visible"/>
                                      </p:to>
                                    </p:set>
                                    <p:animEffect transition="in" filter="dissolve">
                                      <p:cBhvr>
                                        <p:cTn id="7" dur="500"/>
                                        <p:tgtEl>
                                          <p:spTgt spid="572425">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72425">
                                            <p:txEl>
                                              <p:pRg st="1" end="1"/>
                                            </p:txEl>
                                          </p:spTgt>
                                        </p:tgtEl>
                                        <p:attrNameLst>
                                          <p:attrName>style.visibility</p:attrName>
                                        </p:attrNameLst>
                                      </p:cBhvr>
                                      <p:to>
                                        <p:strVal val="visible"/>
                                      </p:to>
                                    </p:set>
                                    <p:animEffect transition="in" filter="dissolve">
                                      <p:cBhvr>
                                        <p:cTn id="11" dur="500"/>
                                        <p:tgtEl>
                                          <p:spTgt spid="57242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72425">
                                            <p:txEl>
                                              <p:pRg st="2" end="2"/>
                                            </p:txEl>
                                          </p:spTgt>
                                        </p:tgtEl>
                                        <p:attrNameLst>
                                          <p:attrName>style.visibility</p:attrName>
                                        </p:attrNameLst>
                                      </p:cBhvr>
                                      <p:to>
                                        <p:strVal val="visible"/>
                                      </p:to>
                                    </p:set>
                                    <p:animEffect transition="in" filter="dissolve">
                                      <p:cBhvr>
                                        <p:cTn id="16" dur="500"/>
                                        <p:tgtEl>
                                          <p:spTgt spid="572425">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72425">
                                            <p:txEl>
                                              <p:pRg st="3" end="3"/>
                                            </p:txEl>
                                          </p:spTgt>
                                        </p:tgtEl>
                                        <p:attrNameLst>
                                          <p:attrName>style.visibility</p:attrName>
                                        </p:attrNameLst>
                                      </p:cBhvr>
                                      <p:to>
                                        <p:strVal val="visible"/>
                                      </p:to>
                                    </p:set>
                                    <p:animEffect transition="in" filter="dissolve">
                                      <p:cBhvr>
                                        <p:cTn id="20" dur="500"/>
                                        <p:tgtEl>
                                          <p:spTgt spid="572425">
                                            <p:txEl>
                                              <p:pRg st="3" end="3"/>
                                            </p:txEl>
                                          </p:spTgt>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572425">
                                            <p:txEl>
                                              <p:pRg st="4" end="4"/>
                                            </p:txEl>
                                          </p:spTgt>
                                        </p:tgtEl>
                                        <p:attrNameLst>
                                          <p:attrName>style.visibility</p:attrName>
                                        </p:attrNameLst>
                                      </p:cBhvr>
                                      <p:to>
                                        <p:strVal val="visible"/>
                                      </p:to>
                                    </p:set>
                                    <p:animEffect transition="in" filter="dissolve">
                                      <p:cBhvr>
                                        <p:cTn id="24" dur="500"/>
                                        <p:tgtEl>
                                          <p:spTgt spid="572425">
                                            <p:txEl>
                                              <p:pRg st="4" end="4"/>
                                            </p:txEl>
                                          </p:spTgt>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572425">
                                            <p:txEl>
                                              <p:pRg st="5" end="5"/>
                                            </p:txEl>
                                          </p:spTgt>
                                        </p:tgtEl>
                                        <p:attrNameLst>
                                          <p:attrName>style.visibility</p:attrName>
                                        </p:attrNameLst>
                                      </p:cBhvr>
                                      <p:to>
                                        <p:strVal val="visible"/>
                                      </p:to>
                                    </p:set>
                                    <p:animEffect transition="in" filter="dissolve">
                                      <p:cBhvr>
                                        <p:cTn id="28" dur="500"/>
                                        <p:tgtEl>
                                          <p:spTgt spid="57242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72425">
                                            <p:txEl>
                                              <p:pRg st="6" end="6"/>
                                            </p:txEl>
                                          </p:spTgt>
                                        </p:tgtEl>
                                        <p:attrNameLst>
                                          <p:attrName>style.visibility</p:attrName>
                                        </p:attrNameLst>
                                      </p:cBhvr>
                                      <p:to>
                                        <p:strVal val="visible"/>
                                      </p:to>
                                    </p:set>
                                    <p:animEffect transition="in" filter="dissolve">
                                      <p:cBhvr>
                                        <p:cTn id="33" dur="500"/>
                                        <p:tgtEl>
                                          <p:spTgt spid="572425">
                                            <p:txEl>
                                              <p:pRg st="6" end="6"/>
                                            </p:txEl>
                                          </p:spTgt>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572425">
                                            <p:txEl>
                                              <p:pRg st="7" end="7"/>
                                            </p:txEl>
                                          </p:spTgt>
                                        </p:tgtEl>
                                        <p:attrNameLst>
                                          <p:attrName>style.visibility</p:attrName>
                                        </p:attrNameLst>
                                      </p:cBhvr>
                                      <p:to>
                                        <p:strVal val="visible"/>
                                      </p:to>
                                    </p:set>
                                    <p:animEffect transition="in" filter="dissolve">
                                      <p:cBhvr>
                                        <p:cTn id="37" dur="500"/>
                                        <p:tgtEl>
                                          <p:spTgt spid="572425">
                                            <p:txEl>
                                              <p:pRg st="7" end="7"/>
                                            </p:txEl>
                                          </p:spTgt>
                                        </p:tgtEl>
                                      </p:cBhvr>
                                    </p:animEffect>
                                  </p:childTnLst>
                                </p:cTn>
                              </p:par>
                            </p:childTnLst>
                          </p:cTn>
                        </p:par>
                        <p:par>
                          <p:cTn id="38" fill="hold" nodeType="afterGroup">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572425">
                                            <p:txEl>
                                              <p:pRg st="8" end="8"/>
                                            </p:txEl>
                                          </p:spTgt>
                                        </p:tgtEl>
                                        <p:attrNameLst>
                                          <p:attrName>style.visibility</p:attrName>
                                        </p:attrNameLst>
                                      </p:cBhvr>
                                      <p:to>
                                        <p:strVal val="visible"/>
                                      </p:to>
                                    </p:set>
                                    <p:animEffect transition="in" filter="dissolve">
                                      <p:cBhvr>
                                        <p:cTn id="41" dur="500"/>
                                        <p:tgtEl>
                                          <p:spTgt spid="572425">
                                            <p:txEl>
                                              <p:pRg st="8" end="8"/>
                                            </p:txEl>
                                          </p:spTgt>
                                        </p:tgtEl>
                                      </p:cBhvr>
                                    </p:animEffect>
                                  </p:childTnLst>
                                </p:cTn>
                              </p:par>
                            </p:childTnLst>
                          </p:cTn>
                        </p:par>
                        <p:par>
                          <p:cTn id="42" fill="hold" nodeType="afterGroup">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572425">
                                            <p:txEl>
                                              <p:pRg st="9" end="9"/>
                                            </p:txEl>
                                          </p:spTgt>
                                        </p:tgtEl>
                                        <p:attrNameLst>
                                          <p:attrName>style.visibility</p:attrName>
                                        </p:attrNameLst>
                                      </p:cBhvr>
                                      <p:to>
                                        <p:strVal val="visible"/>
                                      </p:to>
                                    </p:set>
                                    <p:animEffect transition="in" filter="dissolve">
                                      <p:cBhvr>
                                        <p:cTn id="45" dur="500"/>
                                        <p:tgtEl>
                                          <p:spTgt spid="572425">
                                            <p:txEl>
                                              <p:pRg st="9" end="9"/>
                                            </p:txEl>
                                          </p:spTgt>
                                        </p:tgtEl>
                                      </p:cBhvr>
                                    </p:animEffect>
                                  </p:childTnLst>
                                </p:cTn>
                              </p:par>
                            </p:childTnLst>
                          </p:cTn>
                        </p:par>
                        <p:par>
                          <p:cTn id="46" fill="hold" nodeType="afterGroup">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572425">
                                            <p:txEl>
                                              <p:pRg st="10" end="10"/>
                                            </p:txEl>
                                          </p:spTgt>
                                        </p:tgtEl>
                                        <p:attrNameLst>
                                          <p:attrName>style.visibility</p:attrName>
                                        </p:attrNameLst>
                                      </p:cBhvr>
                                      <p:to>
                                        <p:strVal val="visible"/>
                                      </p:to>
                                    </p:set>
                                    <p:animEffect transition="in" filter="dissolve">
                                      <p:cBhvr>
                                        <p:cTn id="49" dur="500"/>
                                        <p:tgtEl>
                                          <p:spTgt spid="572425">
                                            <p:txEl>
                                              <p:pRg st="10" end="10"/>
                                            </p:txEl>
                                          </p:spTgt>
                                        </p:tgtEl>
                                      </p:cBhvr>
                                    </p:animEffect>
                                  </p:childTnLst>
                                </p:cTn>
                              </p:par>
                            </p:childTnLst>
                          </p:cTn>
                        </p:par>
                        <p:par>
                          <p:cTn id="50" fill="hold" nodeType="afterGroup">
                            <p:stCondLst>
                              <p:cond delay="2500"/>
                            </p:stCondLst>
                            <p:childTnLst>
                              <p:par>
                                <p:cTn id="51" presetID="9" presetClass="entr" presetSubtype="0" fill="hold" grpId="0" nodeType="afterEffect">
                                  <p:stCondLst>
                                    <p:cond delay="0"/>
                                  </p:stCondLst>
                                  <p:childTnLst>
                                    <p:set>
                                      <p:cBhvr>
                                        <p:cTn id="52" dur="1" fill="hold">
                                          <p:stCondLst>
                                            <p:cond delay="0"/>
                                          </p:stCondLst>
                                        </p:cTn>
                                        <p:tgtEl>
                                          <p:spTgt spid="572425">
                                            <p:txEl>
                                              <p:pRg st="11" end="11"/>
                                            </p:txEl>
                                          </p:spTgt>
                                        </p:tgtEl>
                                        <p:attrNameLst>
                                          <p:attrName>style.visibility</p:attrName>
                                        </p:attrNameLst>
                                      </p:cBhvr>
                                      <p:to>
                                        <p:strVal val="visible"/>
                                      </p:to>
                                    </p:set>
                                    <p:animEffect transition="in" filter="dissolve">
                                      <p:cBhvr>
                                        <p:cTn id="53" dur="500"/>
                                        <p:tgtEl>
                                          <p:spTgt spid="57242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25"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ABF7409B-7531-430D-A369-0C3B23876CDC}"/>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44035" name="Slide Number Placeholder 5">
            <a:extLst>
              <a:ext uri="{FF2B5EF4-FFF2-40B4-BE49-F238E27FC236}">
                <a16:creationId xmlns:a16="http://schemas.microsoft.com/office/drawing/2014/main" id="{C6C23841-7F10-4E0C-8550-386A07D80185}"/>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9C1CE5EC-5E99-454B-8C59-1FB525537435}" type="slidenum">
              <a:rPr lang="en-US" altLang="en-US" sz="1400">
                <a:solidFill>
                  <a:schemeClr val="bg2"/>
                </a:solidFill>
                <a:latin typeface="Arial" panose="020B0604020202020204" pitchFamily="34" charset="0"/>
              </a:rPr>
              <a:pPr/>
              <a:t>23</a:t>
            </a:fld>
            <a:endParaRPr lang="en-US" altLang="en-US" sz="1400">
              <a:solidFill>
                <a:schemeClr val="bg2"/>
              </a:solidFill>
              <a:latin typeface="Arial" panose="020B0604020202020204" pitchFamily="34" charset="0"/>
            </a:endParaRPr>
          </a:p>
        </p:txBody>
      </p:sp>
      <p:sp>
        <p:nvSpPr>
          <p:cNvPr id="44036" name="Rectangle 2">
            <a:extLst>
              <a:ext uri="{FF2B5EF4-FFF2-40B4-BE49-F238E27FC236}">
                <a16:creationId xmlns:a16="http://schemas.microsoft.com/office/drawing/2014/main" id="{D71BCF63-40A6-480B-8778-0DA1845433C2}"/>
              </a:ext>
            </a:extLst>
          </p:cNvPr>
          <p:cNvSpPr>
            <a:spLocks noGrp="1" noChangeArrowheads="1"/>
          </p:cNvSpPr>
          <p:nvPr>
            <p:ph type="title"/>
          </p:nvPr>
        </p:nvSpPr>
        <p:spPr/>
        <p:txBody>
          <a:bodyPr/>
          <a:lstStyle/>
          <a:p>
            <a:r>
              <a:rPr lang="en-US" altLang="en-US"/>
              <a:t>Coupling</a:t>
            </a:r>
            <a:endParaRPr lang="en-US" altLang="en-US" sz="2000"/>
          </a:p>
        </p:txBody>
      </p:sp>
      <p:sp>
        <p:nvSpPr>
          <p:cNvPr id="574467" name="Rectangle 3">
            <a:extLst>
              <a:ext uri="{FF2B5EF4-FFF2-40B4-BE49-F238E27FC236}">
                <a16:creationId xmlns:a16="http://schemas.microsoft.com/office/drawing/2014/main" id="{1C81AF58-A48D-444B-967E-7CECA665C3BD}"/>
              </a:ext>
            </a:extLst>
          </p:cNvPr>
          <p:cNvSpPr>
            <a:spLocks noGrp="1" noChangeArrowheads="1"/>
          </p:cNvSpPr>
          <p:nvPr>
            <p:ph type="body" idx="1"/>
          </p:nvPr>
        </p:nvSpPr>
        <p:spPr>
          <a:xfrm>
            <a:off x="1981201" y="1885950"/>
            <a:ext cx="8486775" cy="4171950"/>
          </a:xfrm>
        </p:spPr>
        <p:txBody>
          <a:bodyPr/>
          <a:lstStyle/>
          <a:p>
            <a:pPr>
              <a:lnSpc>
                <a:spcPct val="90000"/>
              </a:lnSpc>
            </a:pPr>
            <a:r>
              <a:rPr lang="en-US" altLang="en-US"/>
              <a:t>Degree of interaction </a:t>
            </a:r>
            <a:r>
              <a:rPr lang="en-US" altLang="en-US" b="1"/>
              <a:t>between</a:t>
            </a:r>
            <a:r>
              <a:rPr lang="en-US" altLang="en-US"/>
              <a:t> two modules</a:t>
            </a:r>
          </a:p>
          <a:p>
            <a:pPr>
              <a:lnSpc>
                <a:spcPct val="90000"/>
              </a:lnSpc>
            </a:pPr>
            <a:r>
              <a:rPr lang="en-US" altLang="en-US"/>
              <a:t>Five levels of coupling</a:t>
            </a:r>
          </a:p>
          <a:p>
            <a:pPr lvl="1">
              <a:lnSpc>
                <a:spcPct val="90000"/>
              </a:lnSpc>
            </a:pPr>
            <a:r>
              <a:rPr lang="en-US" altLang="en-US"/>
              <a:t>5. Data					(best)</a:t>
            </a:r>
          </a:p>
          <a:p>
            <a:pPr lvl="1">
              <a:lnSpc>
                <a:spcPct val="90000"/>
              </a:lnSpc>
            </a:pPr>
            <a:r>
              <a:rPr lang="en-US" altLang="en-US"/>
              <a:t>4. Stamp</a:t>
            </a:r>
          </a:p>
          <a:p>
            <a:pPr lvl="1">
              <a:lnSpc>
                <a:spcPct val="90000"/>
              </a:lnSpc>
            </a:pPr>
            <a:r>
              <a:rPr lang="en-US" altLang="en-US"/>
              <a:t>3. Control</a:t>
            </a:r>
          </a:p>
          <a:p>
            <a:pPr lvl="1">
              <a:lnSpc>
                <a:spcPct val="90000"/>
              </a:lnSpc>
            </a:pPr>
            <a:r>
              <a:rPr lang="en-US" altLang="en-US"/>
              <a:t>2. Common</a:t>
            </a:r>
          </a:p>
          <a:p>
            <a:pPr lvl="1">
              <a:lnSpc>
                <a:spcPct val="90000"/>
              </a:lnSpc>
            </a:pPr>
            <a:r>
              <a:rPr lang="en-US" altLang="en-US"/>
              <a:t>1. Content					(worst)</a:t>
            </a:r>
          </a:p>
          <a:p>
            <a:pPr>
              <a:lnSpc>
                <a:spcPct val="90000"/>
              </a:lnSpc>
            </a:pPr>
            <a:endParaRPr lang="en-US" altLang="en-US"/>
          </a:p>
        </p:txBody>
      </p:sp>
      <p:sp>
        <p:nvSpPr>
          <p:cNvPr id="44038" name="Rectangle 4">
            <a:extLst>
              <a:ext uri="{FF2B5EF4-FFF2-40B4-BE49-F238E27FC236}">
                <a16:creationId xmlns:a16="http://schemas.microsoft.com/office/drawing/2014/main" id="{452A8476-B925-40A7-BDF8-16DDE19CAE1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4039" name="Rectangle 5">
            <a:extLst>
              <a:ext uri="{FF2B5EF4-FFF2-40B4-BE49-F238E27FC236}">
                <a16:creationId xmlns:a16="http://schemas.microsoft.com/office/drawing/2014/main" id="{3CA6E14F-F25F-46D1-AB1D-98723334D676}"/>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04619902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Effect transition="in" filter="dissolve">
                                      <p:cBhvr>
                                        <p:cTn id="7" dur="500"/>
                                        <p:tgtEl>
                                          <p:spTgt spid="574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4467">
                                            <p:txEl>
                                              <p:pRg st="1" end="1"/>
                                            </p:txEl>
                                          </p:spTgt>
                                        </p:tgtEl>
                                        <p:attrNameLst>
                                          <p:attrName>style.visibility</p:attrName>
                                        </p:attrNameLst>
                                      </p:cBhvr>
                                      <p:to>
                                        <p:strVal val="visible"/>
                                      </p:to>
                                    </p:set>
                                    <p:animEffect transition="in" filter="dissolve">
                                      <p:cBhvr>
                                        <p:cTn id="12" dur="500"/>
                                        <p:tgtEl>
                                          <p:spTgt spid="57446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74467">
                                            <p:txEl>
                                              <p:pRg st="2" end="2"/>
                                            </p:txEl>
                                          </p:spTgt>
                                        </p:tgtEl>
                                        <p:attrNameLst>
                                          <p:attrName>style.visibility</p:attrName>
                                        </p:attrNameLst>
                                      </p:cBhvr>
                                      <p:to>
                                        <p:strVal val="visible"/>
                                      </p:to>
                                    </p:set>
                                    <p:animEffect transition="in" filter="dissolve">
                                      <p:cBhvr>
                                        <p:cTn id="15" dur="500"/>
                                        <p:tgtEl>
                                          <p:spTgt spid="57446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74467">
                                            <p:txEl>
                                              <p:pRg st="3" end="3"/>
                                            </p:txEl>
                                          </p:spTgt>
                                        </p:tgtEl>
                                        <p:attrNameLst>
                                          <p:attrName>style.visibility</p:attrName>
                                        </p:attrNameLst>
                                      </p:cBhvr>
                                      <p:to>
                                        <p:strVal val="visible"/>
                                      </p:to>
                                    </p:set>
                                    <p:animEffect transition="in" filter="dissolve">
                                      <p:cBhvr>
                                        <p:cTn id="18" dur="500"/>
                                        <p:tgtEl>
                                          <p:spTgt spid="574467">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74467">
                                            <p:txEl>
                                              <p:pRg st="4" end="4"/>
                                            </p:txEl>
                                          </p:spTgt>
                                        </p:tgtEl>
                                        <p:attrNameLst>
                                          <p:attrName>style.visibility</p:attrName>
                                        </p:attrNameLst>
                                      </p:cBhvr>
                                      <p:to>
                                        <p:strVal val="visible"/>
                                      </p:to>
                                    </p:set>
                                    <p:animEffect transition="in" filter="dissolve">
                                      <p:cBhvr>
                                        <p:cTn id="21" dur="500"/>
                                        <p:tgtEl>
                                          <p:spTgt spid="574467">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74467">
                                            <p:txEl>
                                              <p:pRg st="5" end="5"/>
                                            </p:txEl>
                                          </p:spTgt>
                                        </p:tgtEl>
                                        <p:attrNameLst>
                                          <p:attrName>style.visibility</p:attrName>
                                        </p:attrNameLst>
                                      </p:cBhvr>
                                      <p:to>
                                        <p:strVal val="visible"/>
                                      </p:to>
                                    </p:set>
                                    <p:animEffect transition="in" filter="dissolve">
                                      <p:cBhvr>
                                        <p:cTn id="24" dur="500"/>
                                        <p:tgtEl>
                                          <p:spTgt spid="57446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74467">
                                            <p:txEl>
                                              <p:pRg st="6" end="6"/>
                                            </p:txEl>
                                          </p:spTgt>
                                        </p:tgtEl>
                                        <p:attrNameLst>
                                          <p:attrName>style.visibility</p:attrName>
                                        </p:attrNameLst>
                                      </p:cBhvr>
                                      <p:to>
                                        <p:strVal val="visible"/>
                                      </p:to>
                                    </p:set>
                                    <p:animEffect transition="in" filter="dissolve">
                                      <p:cBhvr>
                                        <p:cTn id="27" dur="500"/>
                                        <p:tgtEl>
                                          <p:spTgt spid="5744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Date Placeholder 3">
            <a:extLst>
              <a:ext uri="{FF2B5EF4-FFF2-40B4-BE49-F238E27FC236}">
                <a16:creationId xmlns:a16="http://schemas.microsoft.com/office/drawing/2014/main" id="{901316A3-F82B-4006-9C37-C3B812A4C689}"/>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46083" name="Slide Number Placeholder 5">
            <a:extLst>
              <a:ext uri="{FF2B5EF4-FFF2-40B4-BE49-F238E27FC236}">
                <a16:creationId xmlns:a16="http://schemas.microsoft.com/office/drawing/2014/main" id="{19A8D837-C4F9-41E8-8A6C-1BCEA6088920}"/>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14F19BC5-C3FE-457E-BD4F-63F7CD96FADA}" type="slidenum">
              <a:rPr lang="en-US" altLang="en-US" sz="1400">
                <a:solidFill>
                  <a:schemeClr val="bg2"/>
                </a:solidFill>
                <a:latin typeface="Arial" panose="020B0604020202020204" pitchFamily="34" charset="0"/>
              </a:rPr>
              <a:pPr/>
              <a:t>24</a:t>
            </a:fld>
            <a:endParaRPr lang="en-US" altLang="en-US" sz="1400">
              <a:solidFill>
                <a:schemeClr val="bg2"/>
              </a:solidFill>
              <a:latin typeface="Arial" panose="020B0604020202020204" pitchFamily="34" charset="0"/>
            </a:endParaRPr>
          </a:p>
        </p:txBody>
      </p:sp>
      <p:sp>
        <p:nvSpPr>
          <p:cNvPr id="46084" name="Rectangle 2">
            <a:extLst>
              <a:ext uri="{FF2B5EF4-FFF2-40B4-BE49-F238E27FC236}">
                <a16:creationId xmlns:a16="http://schemas.microsoft.com/office/drawing/2014/main" id="{6E9C2901-5B24-42A9-BF26-F05554B18C33}"/>
              </a:ext>
            </a:extLst>
          </p:cNvPr>
          <p:cNvSpPr>
            <a:spLocks noGrp="1" noChangeArrowheads="1"/>
          </p:cNvSpPr>
          <p:nvPr>
            <p:ph type="title"/>
          </p:nvPr>
        </p:nvSpPr>
        <p:spPr/>
        <p:txBody>
          <a:bodyPr/>
          <a:lstStyle/>
          <a:p>
            <a:r>
              <a:rPr lang="en-US" altLang="en-US"/>
              <a:t>1. Content Coupling</a:t>
            </a:r>
            <a:endParaRPr lang="en-US" altLang="en-US" sz="2000"/>
          </a:p>
        </p:txBody>
      </p:sp>
      <p:sp>
        <p:nvSpPr>
          <p:cNvPr id="576515" name="Rectangle 3">
            <a:extLst>
              <a:ext uri="{FF2B5EF4-FFF2-40B4-BE49-F238E27FC236}">
                <a16:creationId xmlns:a16="http://schemas.microsoft.com/office/drawing/2014/main" id="{969C9BA1-8FE0-4220-ADE3-CD5742344F6D}"/>
              </a:ext>
            </a:extLst>
          </p:cNvPr>
          <p:cNvSpPr>
            <a:spLocks noGrp="1" noChangeArrowheads="1"/>
          </p:cNvSpPr>
          <p:nvPr>
            <p:ph type="body" idx="1"/>
          </p:nvPr>
        </p:nvSpPr>
        <p:spPr>
          <a:xfrm>
            <a:off x="1981201" y="1577976"/>
            <a:ext cx="8486775" cy="4479925"/>
          </a:xfrm>
        </p:spPr>
        <p:txBody>
          <a:bodyPr/>
          <a:lstStyle/>
          <a:p>
            <a:pPr>
              <a:defRPr/>
            </a:pPr>
            <a:r>
              <a:rPr lang="en-US" altLang="en-US" sz="2800"/>
              <a:t>Def.</a:t>
            </a:r>
            <a:endParaRPr lang="en-US" altLang="en-US" sz="1600"/>
          </a:p>
          <a:p>
            <a:pPr lvl="1">
              <a:defRPr/>
            </a:pPr>
            <a:r>
              <a:rPr lang="en-US" altLang="en-US" sz="2400">
                <a:solidFill>
                  <a:srgbClr val="FFC000"/>
                </a:solidFill>
                <a:effectLst>
                  <a:outerShdw blurRad="38100" dist="38100" dir="2700000" algn="tl">
                    <a:srgbClr val="000000">
                      <a:alpha val="43137"/>
                    </a:srgbClr>
                  </a:outerShdw>
                </a:effectLst>
              </a:rPr>
              <a:t>one module directly references contents of the other</a:t>
            </a:r>
          </a:p>
          <a:p>
            <a:pPr>
              <a:defRPr/>
            </a:pPr>
            <a:r>
              <a:rPr lang="en-US" altLang="en-US" sz="2800"/>
              <a:t>Example</a:t>
            </a:r>
          </a:p>
          <a:p>
            <a:pPr lvl="1">
              <a:defRPr/>
            </a:pPr>
            <a:r>
              <a:rPr lang="en-US" altLang="en-US" sz="2400"/>
              <a:t>module </a:t>
            </a:r>
            <a:r>
              <a:rPr lang="en-US" altLang="en-US" sz="2400" b="1">
                <a:latin typeface="Courier New" pitchFamily="49" charset="0"/>
              </a:rPr>
              <a:t>a</a:t>
            </a:r>
            <a:r>
              <a:rPr lang="en-US" altLang="en-US" sz="2400"/>
              <a:t> modifies statements of module </a:t>
            </a:r>
            <a:r>
              <a:rPr lang="en-US" altLang="en-US" sz="2400" b="1">
                <a:latin typeface="Courier New" pitchFamily="49" charset="0"/>
              </a:rPr>
              <a:t>b</a:t>
            </a:r>
          </a:p>
          <a:p>
            <a:pPr lvl="1">
              <a:defRPr/>
            </a:pPr>
            <a:r>
              <a:rPr lang="en-US" altLang="en-US" sz="2400"/>
              <a:t>module </a:t>
            </a:r>
            <a:r>
              <a:rPr lang="en-US" altLang="en-US" sz="2400" b="1">
                <a:latin typeface="Courier New" pitchFamily="49" charset="0"/>
              </a:rPr>
              <a:t>a</a:t>
            </a:r>
            <a:r>
              <a:rPr lang="en-US" altLang="en-US" sz="2400"/>
              <a:t> refers to local data of module </a:t>
            </a:r>
            <a:r>
              <a:rPr lang="en-US" altLang="en-US" sz="2400" b="1">
                <a:latin typeface="Courier New" pitchFamily="49" charset="0"/>
              </a:rPr>
              <a:t>b</a:t>
            </a:r>
            <a:r>
              <a:rPr lang="en-US" altLang="en-US" sz="2400"/>
              <a:t> in terms of some numerical displacement within </a:t>
            </a:r>
            <a:r>
              <a:rPr lang="en-US" altLang="en-US" sz="2400" b="1">
                <a:latin typeface="Courier New" pitchFamily="49" charset="0"/>
              </a:rPr>
              <a:t>b</a:t>
            </a:r>
          </a:p>
          <a:p>
            <a:pPr lvl="1">
              <a:defRPr/>
            </a:pPr>
            <a:r>
              <a:rPr lang="en-US" altLang="en-US" sz="2400"/>
              <a:t>module </a:t>
            </a:r>
            <a:r>
              <a:rPr lang="en-US" altLang="en-US" sz="2400" b="1">
                <a:latin typeface="Courier New" pitchFamily="49" charset="0"/>
              </a:rPr>
              <a:t>a</a:t>
            </a:r>
            <a:r>
              <a:rPr lang="en-US" altLang="en-US" sz="2400"/>
              <a:t> branches into local label of module </a:t>
            </a:r>
            <a:r>
              <a:rPr lang="en-US" altLang="en-US" sz="2400" b="1">
                <a:latin typeface="Courier New" pitchFamily="49" charset="0"/>
              </a:rPr>
              <a:t>b</a:t>
            </a:r>
          </a:p>
          <a:p>
            <a:pPr>
              <a:defRPr/>
            </a:pPr>
            <a:r>
              <a:rPr lang="en-US" altLang="en-US" sz="2800"/>
              <a:t>Why is this bad?</a:t>
            </a:r>
          </a:p>
          <a:p>
            <a:pPr lvl="1">
              <a:defRPr/>
            </a:pPr>
            <a:r>
              <a:rPr lang="en-US" altLang="en-US" sz="2400"/>
              <a:t>almost any change to </a:t>
            </a:r>
            <a:r>
              <a:rPr lang="en-US" altLang="en-US" sz="2400" b="1">
                <a:latin typeface="Courier New" pitchFamily="49" charset="0"/>
              </a:rPr>
              <a:t>b</a:t>
            </a:r>
            <a:r>
              <a:rPr lang="en-US" altLang="en-US" sz="2400"/>
              <a:t> requires changes to </a:t>
            </a:r>
            <a:r>
              <a:rPr lang="en-US" altLang="en-US" sz="2400" b="1">
                <a:latin typeface="Courier New" pitchFamily="49" charset="0"/>
              </a:rPr>
              <a:t>a</a:t>
            </a:r>
            <a:endParaRPr lang="en-US" altLang="en-US" sz="2400"/>
          </a:p>
        </p:txBody>
      </p:sp>
      <p:sp>
        <p:nvSpPr>
          <p:cNvPr id="46086" name="Rectangle 4">
            <a:extLst>
              <a:ext uri="{FF2B5EF4-FFF2-40B4-BE49-F238E27FC236}">
                <a16:creationId xmlns:a16="http://schemas.microsoft.com/office/drawing/2014/main" id="{70AD6BFF-334F-4724-BC90-2F641C9268A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6087" name="Rectangle 5">
            <a:extLst>
              <a:ext uri="{FF2B5EF4-FFF2-40B4-BE49-F238E27FC236}">
                <a16:creationId xmlns:a16="http://schemas.microsoft.com/office/drawing/2014/main" id="{DFCBDA9F-F552-49FB-8F85-F23FA941B305}"/>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26496310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dissolve">
                                      <p:cBhvr>
                                        <p:cTn id="7" dur="500"/>
                                        <p:tgtEl>
                                          <p:spTgt spid="576515">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76515">
                                            <p:txEl>
                                              <p:pRg st="1" end="1"/>
                                            </p:txEl>
                                          </p:spTgt>
                                        </p:tgtEl>
                                        <p:attrNameLst>
                                          <p:attrName>style.visibility</p:attrName>
                                        </p:attrNameLst>
                                      </p:cBhvr>
                                      <p:to>
                                        <p:strVal val="visible"/>
                                      </p:to>
                                    </p:set>
                                    <p:animEffect transition="in" filter="dissolve">
                                      <p:cBhvr>
                                        <p:cTn id="11" dur="500"/>
                                        <p:tgtEl>
                                          <p:spTgt spid="57651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76515">
                                            <p:txEl>
                                              <p:pRg st="2" end="2"/>
                                            </p:txEl>
                                          </p:spTgt>
                                        </p:tgtEl>
                                        <p:attrNameLst>
                                          <p:attrName>style.visibility</p:attrName>
                                        </p:attrNameLst>
                                      </p:cBhvr>
                                      <p:to>
                                        <p:strVal val="visible"/>
                                      </p:to>
                                    </p:set>
                                    <p:animEffect transition="in" filter="dissolve">
                                      <p:cBhvr>
                                        <p:cTn id="16" dur="500"/>
                                        <p:tgtEl>
                                          <p:spTgt spid="576515">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76515">
                                            <p:txEl>
                                              <p:pRg st="3" end="3"/>
                                            </p:txEl>
                                          </p:spTgt>
                                        </p:tgtEl>
                                        <p:attrNameLst>
                                          <p:attrName>style.visibility</p:attrName>
                                        </p:attrNameLst>
                                      </p:cBhvr>
                                      <p:to>
                                        <p:strVal val="visible"/>
                                      </p:to>
                                    </p:set>
                                    <p:animEffect transition="in" filter="dissolve">
                                      <p:cBhvr>
                                        <p:cTn id="20" dur="500"/>
                                        <p:tgtEl>
                                          <p:spTgt spid="576515">
                                            <p:txEl>
                                              <p:pRg st="3" end="3"/>
                                            </p:txEl>
                                          </p:spTgt>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576515">
                                            <p:txEl>
                                              <p:pRg st="4" end="4"/>
                                            </p:txEl>
                                          </p:spTgt>
                                        </p:tgtEl>
                                        <p:attrNameLst>
                                          <p:attrName>style.visibility</p:attrName>
                                        </p:attrNameLst>
                                      </p:cBhvr>
                                      <p:to>
                                        <p:strVal val="visible"/>
                                      </p:to>
                                    </p:set>
                                    <p:animEffect transition="in" filter="dissolve">
                                      <p:cBhvr>
                                        <p:cTn id="24" dur="500"/>
                                        <p:tgtEl>
                                          <p:spTgt spid="576515">
                                            <p:txEl>
                                              <p:pRg st="4" end="4"/>
                                            </p:txEl>
                                          </p:spTgt>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576515">
                                            <p:txEl>
                                              <p:pRg st="5" end="5"/>
                                            </p:txEl>
                                          </p:spTgt>
                                        </p:tgtEl>
                                        <p:attrNameLst>
                                          <p:attrName>style.visibility</p:attrName>
                                        </p:attrNameLst>
                                      </p:cBhvr>
                                      <p:to>
                                        <p:strVal val="visible"/>
                                      </p:to>
                                    </p:set>
                                    <p:animEffect transition="in" filter="dissolve">
                                      <p:cBhvr>
                                        <p:cTn id="28" dur="500"/>
                                        <p:tgtEl>
                                          <p:spTgt spid="57651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76515">
                                            <p:txEl>
                                              <p:pRg st="6" end="6"/>
                                            </p:txEl>
                                          </p:spTgt>
                                        </p:tgtEl>
                                        <p:attrNameLst>
                                          <p:attrName>style.visibility</p:attrName>
                                        </p:attrNameLst>
                                      </p:cBhvr>
                                      <p:to>
                                        <p:strVal val="visible"/>
                                      </p:to>
                                    </p:set>
                                    <p:animEffect transition="in" filter="dissolve">
                                      <p:cBhvr>
                                        <p:cTn id="33" dur="500"/>
                                        <p:tgtEl>
                                          <p:spTgt spid="576515">
                                            <p:txEl>
                                              <p:pRg st="6" end="6"/>
                                            </p:txEl>
                                          </p:spTgt>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576515">
                                            <p:txEl>
                                              <p:pRg st="7" end="7"/>
                                            </p:txEl>
                                          </p:spTgt>
                                        </p:tgtEl>
                                        <p:attrNameLst>
                                          <p:attrName>style.visibility</p:attrName>
                                        </p:attrNameLst>
                                      </p:cBhvr>
                                      <p:to>
                                        <p:strVal val="visible"/>
                                      </p:to>
                                    </p:set>
                                    <p:animEffect transition="in" filter="dissolve">
                                      <p:cBhvr>
                                        <p:cTn id="37" dur="500"/>
                                        <p:tgtEl>
                                          <p:spTgt spid="5765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Date Placeholder 3">
            <a:extLst>
              <a:ext uri="{FF2B5EF4-FFF2-40B4-BE49-F238E27FC236}">
                <a16:creationId xmlns:a16="http://schemas.microsoft.com/office/drawing/2014/main" id="{4E7A0121-0938-4AED-9302-B385A9243418}"/>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48131" name="Slide Number Placeholder 5">
            <a:extLst>
              <a:ext uri="{FF2B5EF4-FFF2-40B4-BE49-F238E27FC236}">
                <a16:creationId xmlns:a16="http://schemas.microsoft.com/office/drawing/2014/main" id="{C2C92AB9-5632-438F-8A0A-9E332DFC678E}"/>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E5AA86DB-6F76-4483-8C17-4401F7763741}" type="slidenum">
              <a:rPr lang="en-US" altLang="en-US" sz="1400">
                <a:solidFill>
                  <a:schemeClr val="bg2"/>
                </a:solidFill>
                <a:latin typeface="Arial" panose="020B0604020202020204" pitchFamily="34" charset="0"/>
              </a:rPr>
              <a:pPr/>
              <a:t>25</a:t>
            </a:fld>
            <a:endParaRPr lang="en-US" altLang="en-US" sz="1400">
              <a:solidFill>
                <a:schemeClr val="bg2"/>
              </a:solidFill>
              <a:latin typeface="Arial" panose="020B0604020202020204" pitchFamily="34" charset="0"/>
            </a:endParaRPr>
          </a:p>
        </p:txBody>
      </p:sp>
      <p:sp>
        <p:nvSpPr>
          <p:cNvPr id="48132" name="Rectangle 2">
            <a:extLst>
              <a:ext uri="{FF2B5EF4-FFF2-40B4-BE49-F238E27FC236}">
                <a16:creationId xmlns:a16="http://schemas.microsoft.com/office/drawing/2014/main" id="{78C92616-BE30-43F3-B964-442069F608CE}"/>
              </a:ext>
            </a:extLst>
          </p:cNvPr>
          <p:cNvSpPr>
            <a:spLocks noGrp="1" noChangeArrowheads="1"/>
          </p:cNvSpPr>
          <p:nvPr>
            <p:ph type="title"/>
          </p:nvPr>
        </p:nvSpPr>
        <p:spPr/>
        <p:txBody>
          <a:bodyPr/>
          <a:lstStyle/>
          <a:p>
            <a:r>
              <a:rPr lang="en-US" altLang="en-US"/>
              <a:t>2. Common Coupling</a:t>
            </a:r>
            <a:endParaRPr lang="en-US" altLang="en-US" sz="2000"/>
          </a:p>
        </p:txBody>
      </p:sp>
      <p:sp>
        <p:nvSpPr>
          <p:cNvPr id="578563" name="Rectangle 3">
            <a:extLst>
              <a:ext uri="{FF2B5EF4-FFF2-40B4-BE49-F238E27FC236}">
                <a16:creationId xmlns:a16="http://schemas.microsoft.com/office/drawing/2014/main" id="{AF4A5921-B3F3-4569-8D2F-1DF1E0CEED8B}"/>
              </a:ext>
            </a:extLst>
          </p:cNvPr>
          <p:cNvSpPr>
            <a:spLocks noGrp="1" noChangeArrowheads="1"/>
          </p:cNvSpPr>
          <p:nvPr>
            <p:ph type="body" idx="1"/>
          </p:nvPr>
        </p:nvSpPr>
        <p:spPr>
          <a:xfrm>
            <a:off x="1624014" y="1593851"/>
            <a:ext cx="8486775" cy="4748213"/>
          </a:xfrm>
        </p:spPr>
        <p:txBody>
          <a:bodyPr/>
          <a:lstStyle/>
          <a:p>
            <a:pPr>
              <a:lnSpc>
                <a:spcPct val="90000"/>
              </a:lnSpc>
              <a:defRPr/>
            </a:pPr>
            <a:r>
              <a:rPr lang="en-US" altLang="en-US" sz="2800"/>
              <a:t>Def.</a:t>
            </a:r>
            <a:endParaRPr lang="en-US" altLang="en-US" sz="1600"/>
          </a:p>
          <a:p>
            <a:pPr lvl="1">
              <a:lnSpc>
                <a:spcPct val="90000"/>
              </a:lnSpc>
              <a:defRPr/>
            </a:pPr>
            <a:r>
              <a:rPr lang="en-US" altLang="en-US" sz="2400"/>
              <a:t>two modules have </a:t>
            </a:r>
            <a:r>
              <a:rPr lang="en-US" altLang="en-US" sz="2400">
                <a:solidFill>
                  <a:srgbClr val="FFFF00"/>
                </a:solidFill>
                <a:effectLst>
                  <a:outerShdw blurRad="38100" dist="38100" dir="2700000" algn="tl">
                    <a:srgbClr val="000000">
                      <a:alpha val="43137"/>
                    </a:srgbClr>
                  </a:outerShdw>
                </a:effectLst>
              </a:rPr>
              <a:t>write</a:t>
            </a:r>
            <a:r>
              <a:rPr lang="en-US" altLang="en-US" sz="2400"/>
              <a:t> </a:t>
            </a:r>
            <a:r>
              <a:rPr lang="en-US" altLang="en-US" sz="2400">
                <a:solidFill>
                  <a:srgbClr val="FFC000"/>
                </a:solidFill>
                <a:effectLst>
                  <a:outerShdw blurRad="38100" dist="38100" dir="2700000" algn="tl">
                    <a:srgbClr val="000000">
                      <a:alpha val="43137"/>
                    </a:srgbClr>
                  </a:outerShdw>
                </a:effectLst>
              </a:rPr>
              <a:t>access to the same global data</a:t>
            </a:r>
          </a:p>
          <a:p>
            <a:pPr>
              <a:lnSpc>
                <a:spcPct val="90000"/>
              </a:lnSpc>
              <a:defRPr/>
            </a:pPr>
            <a:r>
              <a:rPr lang="en-US" altLang="en-US" sz="2800"/>
              <a:t>Example</a:t>
            </a:r>
          </a:p>
          <a:p>
            <a:pPr lvl="1">
              <a:lnSpc>
                <a:spcPct val="90000"/>
              </a:lnSpc>
              <a:defRPr/>
            </a:pPr>
            <a:r>
              <a:rPr lang="en-US" altLang="en-US" sz="2400"/>
              <a:t>two modules have access to same database, and can both read and write same record</a:t>
            </a:r>
          </a:p>
          <a:p>
            <a:pPr>
              <a:lnSpc>
                <a:spcPct val="90000"/>
              </a:lnSpc>
              <a:defRPr/>
            </a:pPr>
            <a:r>
              <a:rPr lang="en-US" altLang="en-US" sz="2800"/>
              <a:t>Why is this bad?</a:t>
            </a:r>
          </a:p>
          <a:p>
            <a:pPr lvl="1">
              <a:lnSpc>
                <a:spcPct val="90000"/>
              </a:lnSpc>
              <a:defRPr/>
            </a:pPr>
            <a:r>
              <a:rPr lang="en-US" altLang="en-US" sz="2400"/>
              <a:t>resulting code is unreadable</a:t>
            </a:r>
          </a:p>
          <a:p>
            <a:pPr lvl="2">
              <a:lnSpc>
                <a:spcPct val="90000"/>
              </a:lnSpc>
              <a:defRPr/>
            </a:pPr>
            <a:r>
              <a:rPr lang="en-US" altLang="en-US" sz="2000"/>
              <a:t>modules can have side-effects</a:t>
            </a:r>
          </a:p>
          <a:p>
            <a:pPr lvl="2">
              <a:lnSpc>
                <a:spcPct val="90000"/>
              </a:lnSpc>
              <a:defRPr/>
            </a:pPr>
            <a:r>
              <a:rPr lang="en-US" altLang="en-US" sz="2000"/>
              <a:t>must read entire module to understand</a:t>
            </a:r>
          </a:p>
          <a:p>
            <a:pPr lvl="1">
              <a:lnSpc>
                <a:spcPct val="90000"/>
              </a:lnSpc>
              <a:defRPr/>
            </a:pPr>
            <a:r>
              <a:rPr lang="en-US" altLang="en-US" sz="2400"/>
              <a:t>difficult to reuse</a:t>
            </a:r>
          </a:p>
          <a:p>
            <a:pPr lvl="1">
              <a:lnSpc>
                <a:spcPct val="90000"/>
              </a:lnSpc>
              <a:defRPr/>
            </a:pPr>
            <a:r>
              <a:rPr lang="en-US" altLang="en-US" sz="2400"/>
              <a:t>module exposed to more data than necessary</a:t>
            </a:r>
          </a:p>
        </p:txBody>
      </p:sp>
      <p:sp>
        <p:nvSpPr>
          <p:cNvPr id="48134" name="Rectangle 4">
            <a:extLst>
              <a:ext uri="{FF2B5EF4-FFF2-40B4-BE49-F238E27FC236}">
                <a16:creationId xmlns:a16="http://schemas.microsoft.com/office/drawing/2014/main" id="{BD1BF79C-4026-4E92-AF14-B5C3C0C5704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8135" name="Rectangle 5">
            <a:extLst>
              <a:ext uri="{FF2B5EF4-FFF2-40B4-BE49-F238E27FC236}">
                <a16:creationId xmlns:a16="http://schemas.microsoft.com/office/drawing/2014/main" id="{31914B59-574D-402F-A797-F0F9D2CA79A5}"/>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48136" name="Rectangle 7">
            <a:extLst>
              <a:ext uri="{FF2B5EF4-FFF2-40B4-BE49-F238E27FC236}">
                <a16:creationId xmlns:a16="http://schemas.microsoft.com/office/drawing/2014/main" id="{81C34164-7014-4448-A1B4-30F10A18B67F}"/>
              </a:ext>
            </a:extLst>
          </p:cNvPr>
          <p:cNvSpPr>
            <a:spLocks noChangeArrowheads="1"/>
          </p:cNvSpPr>
          <p:nvPr/>
        </p:nvSpPr>
        <p:spPr bwMode="auto">
          <a:xfrm>
            <a:off x="4541838" y="25336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graphicFrame>
        <p:nvGraphicFramePr>
          <p:cNvPr id="578566" name="Object 6">
            <a:extLst>
              <a:ext uri="{FF2B5EF4-FFF2-40B4-BE49-F238E27FC236}">
                <a16:creationId xmlns:a16="http://schemas.microsoft.com/office/drawing/2014/main" id="{3AF50280-1C5C-49C9-9D29-53E247C48B8B}"/>
              </a:ext>
            </a:extLst>
          </p:cNvPr>
          <p:cNvGraphicFramePr>
            <a:graphicFrameLocks noChangeAspect="1"/>
          </p:cNvGraphicFramePr>
          <p:nvPr/>
        </p:nvGraphicFramePr>
        <p:xfrm>
          <a:off x="7265989" y="163513"/>
          <a:ext cx="3108325" cy="1790700"/>
        </p:xfrm>
        <a:graphic>
          <a:graphicData uri="http://schemas.openxmlformats.org/presentationml/2006/ole">
            <mc:AlternateContent xmlns:mc="http://schemas.openxmlformats.org/markup-compatibility/2006">
              <mc:Choice xmlns:v="urn:schemas-microsoft-com:vml" Requires="v">
                <p:oleObj spid="_x0000_s89089" r:id="rId4" imgW="1866900" imgH="1074420" progId="Word.Picture.8">
                  <p:embed/>
                </p:oleObj>
              </mc:Choice>
              <mc:Fallback>
                <p:oleObj r:id="rId4" imgW="1866900" imgH="1074420" progId="Word.Picture.8">
                  <p:embed/>
                  <p:pic>
                    <p:nvPicPr>
                      <p:cNvPr id="578566" name="Object 6">
                        <a:extLst>
                          <a:ext uri="{FF2B5EF4-FFF2-40B4-BE49-F238E27FC236}">
                            <a16:creationId xmlns:a16="http://schemas.microsoft.com/office/drawing/2014/main" id="{3AF50280-1C5C-49C9-9D29-53E247C48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989" y="163513"/>
                        <a:ext cx="31083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9695483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animEffect transition="in" filter="dissolve">
                                      <p:cBhvr>
                                        <p:cTn id="7" dur="500"/>
                                        <p:tgtEl>
                                          <p:spTgt spid="578563">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78563">
                                            <p:txEl>
                                              <p:pRg st="1" end="1"/>
                                            </p:txEl>
                                          </p:spTgt>
                                        </p:tgtEl>
                                        <p:attrNameLst>
                                          <p:attrName>style.visibility</p:attrName>
                                        </p:attrNameLst>
                                      </p:cBhvr>
                                      <p:to>
                                        <p:strVal val="visible"/>
                                      </p:to>
                                    </p:set>
                                    <p:animEffect transition="in" filter="dissolve">
                                      <p:cBhvr>
                                        <p:cTn id="11" dur="500"/>
                                        <p:tgtEl>
                                          <p:spTgt spid="578563">
                                            <p:txEl>
                                              <p:pRg st="1" end="1"/>
                                            </p:txEl>
                                          </p:spTgt>
                                        </p:tgtEl>
                                      </p:cBhvr>
                                    </p:animEffect>
                                  </p:childTnLst>
                                </p:cTn>
                              </p:par>
                            </p:childTnLst>
                          </p:cTn>
                        </p:par>
                        <p:par>
                          <p:cTn id="12" fill="hold" nodeType="afterGroup">
                            <p:stCondLst>
                              <p:cond delay="1000"/>
                            </p:stCondLst>
                            <p:childTnLst>
                              <p:par>
                                <p:cTn id="13" presetID="26" presetClass="entr" presetSubtype="0" fill="hold" nodeType="afterEffect">
                                  <p:stCondLst>
                                    <p:cond delay="0"/>
                                  </p:stCondLst>
                                  <p:childTnLst>
                                    <p:set>
                                      <p:cBhvr>
                                        <p:cTn id="14" dur="1" fill="hold">
                                          <p:stCondLst>
                                            <p:cond delay="0"/>
                                          </p:stCondLst>
                                        </p:cTn>
                                        <p:tgtEl>
                                          <p:spTgt spid="578566"/>
                                        </p:tgtEl>
                                        <p:attrNameLst>
                                          <p:attrName>style.visibility</p:attrName>
                                        </p:attrNameLst>
                                      </p:cBhvr>
                                      <p:to>
                                        <p:strVal val="visible"/>
                                      </p:to>
                                    </p:set>
                                    <p:animEffect transition="in" filter="wipe(down)">
                                      <p:cBhvr>
                                        <p:cTn id="15" dur="580">
                                          <p:stCondLst>
                                            <p:cond delay="0"/>
                                          </p:stCondLst>
                                        </p:cTn>
                                        <p:tgtEl>
                                          <p:spTgt spid="578566"/>
                                        </p:tgtEl>
                                      </p:cBhvr>
                                    </p:animEffect>
                                    <p:anim calcmode="lin" valueType="num">
                                      <p:cBhvr>
                                        <p:cTn id="16" dur="1822" tmFilter="0,0; 0.14,0.36; 0.43,0.73; 0.71,0.91; 1.0,1.0">
                                          <p:stCondLst>
                                            <p:cond delay="0"/>
                                          </p:stCondLst>
                                        </p:cTn>
                                        <p:tgtEl>
                                          <p:spTgt spid="578566"/>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78566"/>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78566"/>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78566"/>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78566"/>
                                        </p:tgtEl>
                                        <p:attrNameLst>
                                          <p:attrName>ppt_y</p:attrName>
                                        </p:attrNameLst>
                                      </p:cBhvr>
                                      <p:tavLst>
                                        <p:tav tm="0" fmla="#ppt_y-sin(pi*$)/81">
                                          <p:val>
                                            <p:fltVal val="0"/>
                                          </p:val>
                                        </p:tav>
                                        <p:tav tm="100000">
                                          <p:val>
                                            <p:fltVal val="1"/>
                                          </p:val>
                                        </p:tav>
                                      </p:tavLst>
                                    </p:anim>
                                    <p:animScale>
                                      <p:cBhvr>
                                        <p:cTn id="21" dur="26">
                                          <p:stCondLst>
                                            <p:cond delay="650"/>
                                          </p:stCondLst>
                                        </p:cTn>
                                        <p:tgtEl>
                                          <p:spTgt spid="578566"/>
                                        </p:tgtEl>
                                      </p:cBhvr>
                                      <p:to x="100000" y="60000"/>
                                    </p:animScale>
                                    <p:animScale>
                                      <p:cBhvr>
                                        <p:cTn id="22" dur="166" decel="50000">
                                          <p:stCondLst>
                                            <p:cond delay="676"/>
                                          </p:stCondLst>
                                        </p:cTn>
                                        <p:tgtEl>
                                          <p:spTgt spid="578566"/>
                                        </p:tgtEl>
                                      </p:cBhvr>
                                      <p:to x="100000" y="100000"/>
                                    </p:animScale>
                                    <p:animScale>
                                      <p:cBhvr>
                                        <p:cTn id="23" dur="26">
                                          <p:stCondLst>
                                            <p:cond delay="1312"/>
                                          </p:stCondLst>
                                        </p:cTn>
                                        <p:tgtEl>
                                          <p:spTgt spid="578566"/>
                                        </p:tgtEl>
                                      </p:cBhvr>
                                      <p:to x="100000" y="80000"/>
                                    </p:animScale>
                                    <p:animScale>
                                      <p:cBhvr>
                                        <p:cTn id="24" dur="166" decel="50000">
                                          <p:stCondLst>
                                            <p:cond delay="1338"/>
                                          </p:stCondLst>
                                        </p:cTn>
                                        <p:tgtEl>
                                          <p:spTgt spid="578566"/>
                                        </p:tgtEl>
                                      </p:cBhvr>
                                      <p:to x="100000" y="100000"/>
                                    </p:animScale>
                                    <p:animScale>
                                      <p:cBhvr>
                                        <p:cTn id="25" dur="26">
                                          <p:stCondLst>
                                            <p:cond delay="1642"/>
                                          </p:stCondLst>
                                        </p:cTn>
                                        <p:tgtEl>
                                          <p:spTgt spid="578566"/>
                                        </p:tgtEl>
                                      </p:cBhvr>
                                      <p:to x="100000" y="90000"/>
                                    </p:animScale>
                                    <p:animScale>
                                      <p:cBhvr>
                                        <p:cTn id="26" dur="166" decel="50000">
                                          <p:stCondLst>
                                            <p:cond delay="1668"/>
                                          </p:stCondLst>
                                        </p:cTn>
                                        <p:tgtEl>
                                          <p:spTgt spid="578566"/>
                                        </p:tgtEl>
                                      </p:cBhvr>
                                      <p:to x="100000" y="100000"/>
                                    </p:animScale>
                                    <p:animScale>
                                      <p:cBhvr>
                                        <p:cTn id="27" dur="26">
                                          <p:stCondLst>
                                            <p:cond delay="1808"/>
                                          </p:stCondLst>
                                        </p:cTn>
                                        <p:tgtEl>
                                          <p:spTgt spid="578566"/>
                                        </p:tgtEl>
                                      </p:cBhvr>
                                      <p:to x="100000" y="95000"/>
                                    </p:animScale>
                                    <p:animScale>
                                      <p:cBhvr>
                                        <p:cTn id="28" dur="166" decel="50000">
                                          <p:stCondLst>
                                            <p:cond delay="1834"/>
                                          </p:stCondLst>
                                        </p:cTn>
                                        <p:tgtEl>
                                          <p:spTgt spid="578566"/>
                                        </p:tgtEl>
                                      </p:cBhvr>
                                      <p:to x="100000" y="100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78563">
                                            <p:txEl>
                                              <p:pRg st="2" end="2"/>
                                            </p:txEl>
                                          </p:spTgt>
                                        </p:tgtEl>
                                        <p:attrNameLst>
                                          <p:attrName>style.visibility</p:attrName>
                                        </p:attrNameLst>
                                      </p:cBhvr>
                                      <p:to>
                                        <p:strVal val="visible"/>
                                      </p:to>
                                    </p:set>
                                    <p:animEffect transition="in" filter="dissolve">
                                      <p:cBhvr>
                                        <p:cTn id="33" dur="500"/>
                                        <p:tgtEl>
                                          <p:spTgt spid="578563">
                                            <p:txEl>
                                              <p:pRg st="2" end="2"/>
                                            </p:txEl>
                                          </p:spTgt>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578563">
                                            <p:txEl>
                                              <p:pRg st="3" end="3"/>
                                            </p:txEl>
                                          </p:spTgt>
                                        </p:tgtEl>
                                        <p:attrNameLst>
                                          <p:attrName>style.visibility</p:attrName>
                                        </p:attrNameLst>
                                      </p:cBhvr>
                                      <p:to>
                                        <p:strVal val="visible"/>
                                      </p:to>
                                    </p:set>
                                    <p:animEffect transition="in" filter="dissolve">
                                      <p:cBhvr>
                                        <p:cTn id="37" dur="500"/>
                                        <p:tgtEl>
                                          <p:spTgt spid="578563">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78563">
                                            <p:txEl>
                                              <p:pRg st="4" end="4"/>
                                            </p:txEl>
                                          </p:spTgt>
                                        </p:tgtEl>
                                        <p:attrNameLst>
                                          <p:attrName>style.visibility</p:attrName>
                                        </p:attrNameLst>
                                      </p:cBhvr>
                                      <p:to>
                                        <p:strVal val="visible"/>
                                      </p:to>
                                    </p:set>
                                    <p:animEffect transition="in" filter="dissolve">
                                      <p:cBhvr>
                                        <p:cTn id="42" dur="500"/>
                                        <p:tgtEl>
                                          <p:spTgt spid="578563">
                                            <p:txEl>
                                              <p:pRg st="4" end="4"/>
                                            </p:txEl>
                                          </p:spTgt>
                                        </p:tgtEl>
                                      </p:cBhvr>
                                    </p:animEffect>
                                  </p:childTnLst>
                                </p:cTn>
                              </p:par>
                            </p:childTnLst>
                          </p:cTn>
                        </p:par>
                        <p:par>
                          <p:cTn id="43" fill="hold" nodeType="afterGroup">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578563">
                                            <p:txEl>
                                              <p:pRg st="5" end="5"/>
                                            </p:txEl>
                                          </p:spTgt>
                                        </p:tgtEl>
                                        <p:attrNameLst>
                                          <p:attrName>style.visibility</p:attrName>
                                        </p:attrNameLst>
                                      </p:cBhvr>
                                      <p:to>
                                        <p:strVal val="visible"/>
                                      </p:to>
                                    </p:set>
                                    <p:animEffect transition="in" filter="dissolve">
                                      <p:cBhvr>
                                        <p:cTn id="46" dur="500"/>
                                        <p:tgtEl>
                                          <p:spTgt spid="578563">
                                            <p:txEl>
                                              <p:pRg st="5" end="5"/>
                                            </p:txEl>
                                          </p:spTgt>
                                        </p:tgtEl>
                                      </p:cBhvr>
                                    </p:animEffect>
                                  </p:childTnLst>
                                </p:cTn>
                              </p:par>
                            </p:childTnLst>
                          </p:cTn>
                        </p:par>
                        <p:par>
                          <p:cTn id="47" fill="hold" nodeType="afterGroup">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578563">
                                            <p:txEl>
                                              <p:pRg st="6" end="6"/>
                                            </p:txEl>
                                          </p:spTgt>
                                        </p:tgtEl>
                                        <p:attrNameLst>
                                          <p:attrName>style.visibility</p:attrName>
                                        </p:attrNameLst>
                                      </p:cBhvr>
                                      <p:to>
                                        <p:strVal val="visible"/>
                                      </p:to>
                                    </p:set>
                                    <p:animEffect transition="in" filter="dissolve">
                                      <p:cBhvr>
                                        <p:cTn id="50" dur="500"/>
                                        <p:tgtEl>
                                          <p:spTgt spid="578563">
                                            <p:txEl>
                                              <p:pRg st="6" end="6"/>
                                            </p:txEl>
                                          </p:spTgt>
                                        </p:tgtEl>
                                      </p:cBhvr>
                                    </p:animEffect>
                                  </p:childTnLst>
                                </p:cTn>
                              </p:par>
                            </p:childTnLst>
                          </p:cTn>
                        </p:par>
                        <p:par>
                          <p:cTn id="51" fill="hold" nodeType="afterGroup">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578563">
                                            <p:txEl>
                                              <p:pRg st="7" end="7"/>
                                            </p:txEl>
                                          </p:spTgt>
                                        </p:tgtEl>
                                        <p:attrNameLst>
                                          <p:attrName>style.visibility</p:attrName>
                                        </p:attrNameLst>
                                      </p:cBhvr>
                                      <p:to>
                                        <p:strVal val="visible"/>
                                      </p:to>
                                    </p:set>
                                    <p:animEffect transition="in" filter="dissolve">
                                      <p:cBhvr>
                                        <p:cTn id="54" dur="500"/>
                                        <p:tgtEl>
                                          <p:spTgt spid="578563">
                                            <p:txEl>
                                              <p:pRg st="7" end="7"/>
                                            </p:txEl>
                                          </p:spTgt>
                                        </p:tgtEl>
                                      </p:cBhvr>
                                    </p:animEffect>
                                  </p:childTnLst>
                                </p:cTn>
                              </p:par>
                            </p:childTnLst>
                          </p:cTn>
                        </p:par>
                        <p:par>
                          <p:cTn id="55" fill="hold" nodeType="afterGroup">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578563">
                                            <p:txEl>
                                              <p:pRg st="8" end="8"/>
                                            </p:txEl>
                                          </p:spTgt>
                                        </p:tgtEl>
                                        <p:attrNameLst>
                                          <p:attrName>style.visibility</p:attrName>
                                        </p:attrNameLst>
                                      </p:cBhvr>
                                      <p:to>
                                        <p:strVal val="visible"/>
                                      </p:to>
                                    </p:set>
                                    <p:animEffect transition="in" filter="dissolve">
                                      <p:cBhvr>
                                        <p:cTn id="58" dur="500"/>
                                        <p:tgtEl>
                                          <p:spTgt spid="578563">
                                            <p:txEl>
                                              <p:pRg st="8" end="8"/>
                                            </p:txEl>
                                          </p:spTgt>
                                        </p:tgtEl>
                                      </p:cBhvr>
                                    </p:animEffect>
                                  </p:childTnLst>
                                </p:cTn>
                              </p:par>
                            </p:childTnLst>
                          </p:cTn>
                        </p:par>
                        <p:par>
                          <p:cTn id="59" fill="hold" nodeType="afterGroup">
                            <p:stCondLst>
                              <p:cond delay="2500"/>
                            </p:stCondLst>
                            <p:childTnLst>
                              <p:par>
                                <p:cTn id="60" presetID="9" presetClass="entr" presetSubtype="0" fill="hold" grpId="0" nodeType="afterEffect">
                                  <p:stCondLst>
                                    <p:cond delay="0"/>
                                  </p:stCondLst>
                                  <p:childTnLst>
                                    <p:set>
                                      <p:cBhvr>
                                        <p:cTn id="61" dur="1" fill="hold">
                                          <p:stCondLst>
                                            <p:cond delay="0"/>
                                          </p:stCondLst>
                                        </p:cTn>
                                        <p:tgtEl>
                                          <p:spTgt spid="578563">
                                            <p:txEl>
                                              <p:pRg st="9" end="9"/>
                                            </p:txEl>
                                          </p:spTgt>
                                        </p:tgtEl>
                                        <p:attrNameLst>
                                          <p:attrName>style.visibility</p:attrName>
                                        </p:attrNameLst>
                                      </p:cBhvr>
                                      <p:to>
                                        <p:strVal val="visible"/>
                                      </p:to>
                                    </p:set>
                                    <p:animEffect transition="in" filter="dissolve">
                                      <p:cBhvr>
                                        <p:cTn id="62" dur="500"/>
                                        <p:tgtEl>
                                          <p:spTgt spid="5785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a:extLst>
              <a:ext uri="{FF2B5EF4-FFF2-40B4-BE49-F238E27FC236}">
                <a16:creationId xmlns:a16="http://schemas.microsoft.com/office/drawing/2014/main" id="{1248159A-A30B-4260-986E-80D0362825BF}"/>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50179" name="Slide Number Placeholder 5">
            <a:extLst>
              <a:ext uri="{FF2B5EF4-FFF2-40B4-BE49-F238E27FC236}">
                <a16:creationId xmlns:a16="http://schemas.microsoft.com/office/drawing/2014/main" id="{F3DA8FBB-16CE-41DC-95DC-77673EA139A0}"/>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0CB7A1D9-7861-41B8-B8FB-79A97FBF81F0}" type="slidenum">
              <a:rPr lang="en-US" altLang="en-US" sz="1400">
                <a:solidFill>
                  <a:schemeClr val="bg2"/>
                </a:solidFill>
                <a:latin typeface="Arial" panose="020B0604020202020204" pitchFamily="34" charset="0"/>
              </a:rPr>
              <a:pPr/>
              <a:t>26</a:t>
            </a:fld>
            <a:endParaRPr lang="en-US" altLang="en-US" sz="1400">
              <a:solidFill>
                <a:schemeClr val="bg2"/>
              </a:solidFill>
              <a:latin typeface="Arial" panose="020B0604020202020204" pitchFamily="34" charset="0"/>
            </a:endParaRPr>
          </a:p>
        </p:txBody>
      </p:sp>
      <p:sp>
        <p:nvSpPr>
          <p:cNvPr id="50180" name="Rectangle 2">
            <a:extLst>
              <a:ext uri="{FF2B5EF4-FFF2-40B4-BE49-F238E27FC236}">
                <a16:creationId xmlns:a16="http://schemas.microsoft.com/office/drawing/2014/main" id="{C9189B8F-DF4D-4DC4-BDAF-B9D6CD668CD6}"/>
              </a:ext>
            </a:extLst>
          </p:cNvPr>
          <p:cNvSpPr>
            <a:spLocks noGrp="1" noChangeArrowheads="1"/>
          </p:cNvSpPr>
          <p:nvPr>
            <p:ph type="title"/>
          </p:nvPr>
        </p:nvSpPr>
        <p:spPr/>
        <p:txBody>
          <a:bodyPr/>
          <a:lstStyle/>
          <a:p>
            <a:r>
              <a:rPr lang="en-US" altLang="en-US"/>
              <a:t>3. Control Coupling</a:t>
            </a:r>
            <a:endParaRPr lang="en-US" altLang="en-US" sz="2000"/>
          </a:p>
        </p:txBody>
      </p:sp>
      <p:sp>
        <p:nvSpPr>
          <p:cNvPr id="50181" name="Rectangle 3">
            <a:extLst>
              <a:ext uri="{FF2B5EF4-FFF2-40B4-BE49-F238E27FC236}">
                <a16:creationId xmlns:a16="http://schemas.microsoft.com/office/drawing/2014/main" id="{26CF76EC-2973-4964-B6D3-BB02DA798DBE}"/>
              </a:ext>
            </a:extLst>
          </p:cNvPr>
          <p:cNvSpPr>
            <a:spLocks noGrp="1" noChangeArrowheads="1"/>
          </p:cNvSpPr>
          <p:nvPr>
            <p:ph type="body" idx="1"/>
          </p:nvPr>
        </p:nvSpPr>
        <p:spPr>
          <a:xfrm>
            <a:off x="1981201" y="1577976"/>
            <a:ext cx="8486775" cy="4479925"/>
          </a:xfrm>
        </p:spPr>
        <p:txBody>
          <a:bodyPr/>
          <a:lstStyle/>
          <a:p>
            <a:r>
              <a:rPr lang="en-US" altLang="en-US" sz="2800"/>
              <a:t>Def.</a:t>
            </a:r>
            <a:endParaRPr lang="en-US" altLang="en-US" sz="1600"/>
          </a:p>
          <a:p>
            <a:pPr lvl="1"/>
            <a:r>
              <a:rPr lang="en-US" altLang="en-US" sz="2400"/>
              <a:t>one module passes an element of control to the other</a:t>
            </a:r>
          </a:p>
          <a:p>
            <a:r>
              <a:rPr lang="en-US" altLang="en-US" sz="2800"/>
              <a:t>Example</a:t>
            </a:r>
          </a:p>
          <a:p>
            <a:pPr lvl="1"/>
            <a:r>
              <a:rPr lang="en-US" altLang="en-US" sz="2400"/>
              <a:t>control-switch passed as an argument</a:t>
            </a:r>
            <a:endParaRPr lang="en-US" altLang="en-US" sz="2400" b="1">
              <a:latin typeface="Courier New" panose="02070309020205020404" pitchFamily="49" charset="0"/>
            </a:endParaRPr>
          </a:p>
          <a:p>
            <a:r>
              <a:rPr lang="en-US" altLang="en-US" sz="2800"/>
              <a:t>Why is this bad?</a:t>
            </a:r>
          </a:p>
          <a:p>
            <a:pPr lvl="1"/>
            <a:r>
              <a:rPr lang="en-US" altLang="en-US" sz="2400"/>
              <a:t>modules are not independent</a:t>
            </a:r>
          </a:p>
          <a:p>
            <a:pPr lvl="2"/>
            <a:r>
              <a:rPr lang="en-US" altLang="en-US" sz="2000"/>
              <a:t>module </a:t>
            </a:r>
            <a:r>
              <a:rPr lang="en-US" altLang="en-US" sz="2000" b="1">
                <a:latin typeface="Courier New" panose="02070309020205020404" pitchFamily="49" charset="0"/>
              </a:rPr>
              <a:t>b</a:t>
            </a:r>
            <a:r>
              <a:rPr lang="en-US" altLang="en-US" sz="2000"/>
              <a:t> must know the internal structure of module </a:t>
            </a:r>
            <a:r>
              <a:rPr lang="en-US" altLang="en-US" sz="2000" b="1">
                <a:latin typeface="Courier New" panose="02070309020205020404" pitchFamily="49" charset="0"/>
              </a:rPr>
              <a:t>a</a:t>
            </a:r>
          </a:p>
          <a:p>
            <a:pPr lvl="2"/>
            <a:r>
              <a:rPr lang="en-US" altLang="en-US" sz="2000"/>
              <a:t>affects reusability</a:t>
            </a:r>
          </a:p>
        </p:txBody>
      </p:sp>
      <p:sp>
        <p:nvSpPr>
          <p:cNvPr id="50182" name="Rectangle 4">
            <a:extLst>
              <a:ext uri="{FF2B5EF4-FFF2-40B4-BE49-F238E27FC236}">
                <a16:creationId xmlns:a16="http://schemas.microsoft.com/office/drawing/2014/main" id="{CDD7C499-C4AA-4D5F-B1A9-95248EAD77B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0183" name="Rectangle 5">
            <a:extLst>
              <a:ext uri="{FF2B5EF4-FFF2-40B4-BE49-F238E27FC236}">
                <a16:creationId xmlns:a16="http://schemas.microsoft.com/office/drawing/2014/main" id="{902EE205-7C87-4B2F-8F32-61F03B92AA1E}"/>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0184" name="Rectangle 6">
            <a:extLst>
              <a:ext uri="{FF2B5EF4-FFF2-40B4-BE49-F238E27FC236}">
                <a16:creationId xmlns:a16="http://schemas.microsoft.com/office/drawing/2014/main" id="{CE131774-0D6D-470B-9EAC-E726777E2039}"/>
              </a:ext>
            </a:extLst>
          </p:cNvPr>
          <p:cNvSpPr>
            <a:spLocks noChangeArrowheads="1"/>
          </p:cNvSpPr>
          <p:nvPr/>
        </p:nvSpPr>
        <p:spPr bwMode="auto">
          <a:xfrm>
            <a:off x="4541838" y="25336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1346110395"/>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Date Placeholder 3">
            <a:extLst>
              <a:ext uri="{FF2B5EF4-FFF2-40B4-BE49-F238E27FC236}">
                <a16:creationId xmlns:a16="http://schemas.microsoft.com/office/drawing/2014/main" id="{2680A089-4CFF-49FD-B01E-7285FB1E8016}"/>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52227" name="Slide Number Placeholder 5">
            <a:extLst>
              <a:ext uri="{FF2B5EF4-FFF2-40B4-BE49-F238E27FC236}">
                <a16:creationId xmlns:a16="http://schemas.microsoft.com/office/drawing/2014/main" id="{40EFF271-8899-49ED-A751-DFE497715609}"/>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5F4FA4C3-6D15-492A-A509-12C781EEE0E4}" type="slidenum">
              <a:rPr lang="en-US" altLang="en-US" sz="1400">
                <a:solidFill>
                  <a:schemeClr val="bg2"/>
                </a:solidFill>
                <a:latin typeface="Arial" panose="020B0604020202020204" pitchFamily="34" charset="0"/>
              </a:rPr>
              <a:pPr/>
              <a:t>27</a:t>
            </a:fld>
            <a:endParaRPr lang="en-US" altLang="en-US" sz="1400">
              <a:solidFill>
                <a:schemeClr val="bg2"/>
              </a:solidFill>
              <a:latin typeface="Arial" panose="020B0604020202020204" pitchFamily="34" charset="0"/>
            </a:endParaRPr>
          </a:p>
        </p:txBody>
      </p:sp>
      <p:sp>
        <p:nvSpPr>
          <p:cNvPr id="52228" name="Rectangle 2">
            <a:extLst>
              <a:ext uri="{FF2B5EF4-FFF2-40B4-BE49-F238E27FC236}">
                <a16:creationId xmlns:a16="http://schemas.microsoft.com/office/drawing/2014/main" id="{56CC05F8-D42A-4F48-83B5-8D72456D60F7}"/>
              </a:ext>
            </a:extLst>
          </p:cNvPr>
          <p:cNvSpPr>
            <a:spLocks noGrp="1" noChangeArrowheads="1"/>
          </p:cNvSpPr>
          <p:nvPr>
            <p:ph type="title"/>
          </p:nvPr>
        </p:nvSpPr>
        <p:spPr/>
        <p:txBody>
          <a:bodyPr/>
          <a:lstStyle/>
          <a:p>
            <a:r>
              <a:rPr lang="en-US" altLang="en-US"/>
              <a:t>4. Stamp Coupling</a:t>
            </a:r>
            <a:endParaRPr lang="en-US" altLang="en-US" sz="2000"/>
          </a:p>
        </p:txBody>
      </p:sp>
      <p:sp>
        <p:nvSpPr>
          <p:cNvPr id="582659" name="Rectangle 3">
            <a:extLst>
              <a:ext uri="{FF2B5EF4-FFF2-40B4-BE49-F238E27FC236}">
                <a16:creationId xmlns:a16="http://schemas.microsoft.com/office/drawing/2014/main" id="{AF4666FF-C9A7-4CBB-A72C-015461E5B726}"/>
              </a:ext>
            </a:extLst>
          </p:cNvPr>
          <p:cNvSpPr>
            <a:spLocks noGrp="1" noChangeArrowheads="1"/>
          </p:cNvSpPr>
          <p:nvPr>
            <p:ph type="body" idx="1"/>
          </p:nvPr>
        </p:nvSpPr>
        <p:spPr>
          <a:xfrm>
            <a:off x="1781176" y="1577976"/>
            <a:ext cx="8886825" cy="4479925"/>
          </a:xfrm>
        </p:spPr>
        <p:txBody>
          <a:bodyPr/>
          <a:lstStyle/>
          <a:p>
            <a:pPr>
              <a:lnSpc>
                <a:spcPct val="90000"/>
              </a:lnSpc>
              <a:defRPr/>
            </a:pPr>
            <a:r>
              <a:rPr lang="en-US" altLang="en-US" sz="2800"/>
              <a:t>Def.</a:t>
            </a:r>
            <a:endParaRPr lang="en-US" altLang="en-US" sz="1600"/>
          </a:p>
          <a:p>
            <a:pPr lvl="1">
              <a:lnSpc>
                <a:spcPct val="90000"/>
              </a:lnSpc>
              <a:defRPr/>
            </a:pPr>
            <a:r>
              <a:rPr lang="en-US" altLang="en-US" sz="2400"/>
              <a:t>data structure is passed as parameter, but </a:t>
            </a:r>
            <a:r>
              <a:rPr lang="en-US" altLang="en-US" sz="2400">
                <a:solidFill>
                  <a:srgbClr val="FFC000"/>
                </a:solidFill>
                <a:effectLst>
                  <a:outerShdw blurRad="38100" dist="38100" dir="2700000" algn="tl">
                    <a:srgbClr val="000000">
                      <a:alpha val="43137"/>
                    </a:srgbClr>
                  </a:outerShdw>
                </a:effectLst>
              </a:rPr>
              <a:t>called module operates on only some of individual components</a:t>
            </a:r>
          </a:p>
          <a:p>
            <a:pPr>
              <a:lnSpc>
                <a:spcPct val="90000"/>
              </a:lnSpc>
              <a:defRPr/>
            </a:pPr>
            <a:r>
              <a:rPr lang="en-US" altLang="en-US" sz="2800"/>
              <a:t>Example</a:t>
            </a:r>
          </a:p>
          <a:p>
            <a:pPr lvl="1">
              <a:lnSpc>
                <a:spcPct val="90000"/>
              </a:lnSpc>
              <a:buFont typeface="Monotype Sorts" charset="2"/>
              <a:buNone/>
              <a:defRPr/>
            </a:pPr>
            <a:r>
              <a:rPr lang="en-US" altLang="en-US" sz="2000" b="1">
                <a:latin typeface="Courier New" pitchFamily="49" charset="0"/>
                <a:cs typeface="Times New Roman" pitchFamily="18" charset="0"/>
              </a:rPr>
              <a:t>calculate withholding (employee record)</a:t>
            </a:r>
            <a:r>
              <a:rPr lang="en-US" altLang="en-US" sz="2400"/>
              <a:t> </a:t>
            </a:r>
          </a:p>
          <a:p>
            <a:pPr>
              <a:lnSpc>
                <a:spcPct val="90000"/>
              </a:lnSpc>
              <a:defRPr/>
            </a:pPr>
            <a:r>
              <a:rPr lang="en-US" altLang="en-US" sz="2800"/>
              <a:t>Why is this bad?</a:t>
            </a:r>
          </a:p>
          <a:p>
            <a:pPr lvl="1">
              <a:lnSpc>
                <a:spcPct val="90000"/>
              </a:lnSpc>
              <a:defRPr/>
            </a:pPr>
            <a:r>
              <a:rPr lang="en-US" altLang="en-US" sz="2400"/>
              <a:t>affects understanding</a:t>
            </a:r>
          </a:p>
          <a:p>
            <a:pPr lvl="2">
              <a:lnSpc>
                <a:spcPct val="90000"/>
              </a:lnSpc>
              <a:defRPr/>
            </a:pPr>
            <a:r>
              <a:rPr lang="en-US" altLang="en-US" sz="2000">
                <a:solidFill>
                  <a:srgbClr val="FFC000"/>
                </a:solidFill>
                <a:effectLst>
                  <a:outerShdw blurRad="38100" dist="38100" dir="2700000" algn="tl">
                    <a:srgbClr val="000000">
                      <a:alpha val="43137"/>
                    </a:srgbClr>
                  </a:outerShdw>
                </a:effectLst>
              </a:rPr>
              <a:t>not clear, without reading entire module, which fields of record are accessed or changed</a:t>
            </a:r>
          </a:p>
          <a:p>
            <a:pPr lvl="1">
              <a:lnSpc>
                <a:spcPct val="90000"/>
              </a:lnSpc>
              <a:defRPr/>
            </a:pPr>
            <a:r>
              <a:rPr lang="en-US" altLang="en-US" sz="2400"/>
              <a:t>unlikely to be reusable</a:t>
            </a:r>
          </a:p>
          <a:p>
            <a:pPr lvl="2">
              <a:lnSpc>
                <a:spcPct val="90000"/>
              </a:lnSpc>
              <a:defRPr/>
            </a:pPr>
            <a:r>
              <a:rPr lang="en-US" altLang="en-US" sz="2000"/>
              <a:t>other products have to use the same higher level data structures</a:t>
            </a:r>
          </a:p>
          <a:p>
            <a:pPr lvl="1">
              <a:lnSpc>
                <a:spcPct val="90000"/>
              </a:lnSpc>
              <a:defRPr/>
            </a:pPr>
            <a:r>
              <a:rPr lang="en-US" altLang="en-US" sz="2400">
                <a:solidFill>
                  <a:srgbClr val="FFC000"/>
                </a:solidFill>
                <a:effectLst>
                  <a:outerShdw blurRad="38100" dist="38100" dir="2700000" algn="tl">
                    <a:srgbClr val="000000">
                      <a:alpha val="43137"/>
                    </a:srgbClr>
                  </a:outerShdw>
                </a:effectLst>
              </a:rPr>
              <a:t>passes more data than necessary</a:t>
            </a:r>
          </a:p>
          <a:p>
            <a:pPr lvl="2">
              <a:lnSpc>
                <a:spcPct val="90000"/>
              </a:lnSpc>
              <a:defRPr/>
            </a:pPr>
            <a:r>
              <a:rPr lang="en-US" altLang="en-US" sz="2000"/>
              <a:t>e.g., uncontrolled data access can lead to computer crime</a:t>
            </a:r>
          </a:p>
        </p:txBody>
      </p:sp>
      <p:sp>
        <p:nvSpPr>
          <p:cNvPr id="52230" name="Rectangle 4">
            <a:extLst>
              <a:ext uri="{FF2B5EF4-FFF2-40B4-BE49-F238E27FC236}">
                <a16:creationId xmlns:a16="http://schemas.microsoft.com/office/drawing/2014/main" id="{34516910-BCB0-49FA-BA6B-18887EBEF83B}"/>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2231" name="Rectangle 5">
            <a:extLst>
              <a:ext uri="{FF2B5EF4-FFF2-40B4-BE49-F238E27FC236}">
                <a16:creationId xmlns:a16="http://schemas.microsoft.com/office/drawing/2014/main" id="{A181661B-3726-49BA-9457-A42C08A3F2A6}"/>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2232" name="Rectangle 6">
            <a:extLst>
              <a:ext uri="{FF2B5EF4-FFF2-40B4-BE49-F238E27FC236}">
                <a16:creationId xmlns:a16="http://schemas.microsoft.com/office/drawing/2014/main" id="{EE3DD182-2886-4637-A029-FE140E967A8B}"/>
              </a:ext>
            </a:extLst>
          </p:cNvPr>
          <p:cNvSpPr>
            <a:spLocks noChangeArrowheads="1"/>
          </p:cNvSpPr>
          <p:nvPr/>
        </p:nvSpPr>
        <p:spPr bwMode="auto">
          <a:xfrm>
            <a:off x="4541838" y="25336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66914172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82659">
                                            <p:txEl>
                                              <p:pRg st="0" end="0"/>
                                            </p:txEl>
                                          </p:spTgt>
                                        </p:tgtEl>
                                        <p:attrNameLst>
                                          <p:attrName>style.visibility</p:attrName>
                                        </p:attrNameLst>
                                      </p:cBhvr>
                                      <p:to>
                                        <p:strVal val="visible"/>
                                      </p:to>
                                    </p:set>
                                    <p:animEffect transition="in" filter="dissolve">
                                      <p:cBhvr>
                                        <p:cTn id="7" dur="500"/>
                                        <p:tgtEl>
                                          <p:spTgt spid="582659">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82659">
                                            <p:txEl>
                                              <p:pRg st="1" end="1"/>
                                            </p:txEl>
                                          </p:spTgt>
                                        </p:tgtEl>
                                        <p:attrNameLst>
                                          <p:attrName>style.visibility</p:attrName>
                                        </p:attrNameLst>
                                      </p:cBhvr>
                                      <p:to>
                                        <p:strVal val="visible"/>
                                      </p:to>
                                    </p:set>
                                    <p:animEffect transition="in" filter="dissolve">
                                      <p:cBhvr>
                                        <p:cTn id="11" dur="500"/>
                                        <p:tgtEl>
                                          <p:spTgt spid="58265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82659">
                                            <p:txEl>
                                              <p:pRg st="2" end="2"/>
                                            </p:txEl>
                                          </p:spTgt>
                                        </p:tgtEl>
                                        <p:attrNameLst>
                                          <p:attrName>style.visibility</p:attrName>
                                        </p:attrNameLst>
                                      </p:cBhvr>
                                      <p:to>
                                        <p:strVal val="visible"/>
                                      </p:to>
                                    </p:set>
                                    <p:animEffect transition="in" filter="dissolve">
                                      <p:cBhvr>
                                        <p:cTn id="16" dur="500"/>
                                        <p:tgtEl>
                                          <p:spTgt spid="582659">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82659">
                                            <p:txEl>
                                              <p:pRg st="3" end="3"/>
                                            </p:txEl>
                                          </p:spTgt>
                                        </p:tgtEl>
                                        <p:attrNameLst>
                                          <p:attrName>style.visibility</p:attrName>
                                        </p:attrNameLst>
                                      </p:cBhvr>
                                      <p:to>
                                        <p:strVal val="visible"/>
                                      </p:to>
                                    </p:set>
                                    <p:animEffect transition="in" filter="dissolve">
                                      <p:cBhvr>
                                        <p:cTn id="20" dur="500"/>
                                        <p:tgtEl>
                                          <p:spTgt spid="58265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82659">
                                            <p:txEl>
                                              <p:pRg st="4" end="4"/>
                                            </p:txEl>
                                          </p:spTgt>
                                        </p:tgtEl>
                                        <p:attrNameLst>
                                          <p:attrName>style.visibility</p:attrName>
                                        </p:attrNameLst>
                                      </p:cBhvr>
                                      <p:to>
                                        <p:strVal val="visible"/>
                                      </p:to>
                                    </p:set>
                                    <p:animEffect transition="in" filter="dissolve">
                                      <p:cBhvr>
                                        <p:cTn id="25" dur="500"/>
                                        <p:tgtEl>
                                          <p:spTgt spid="582659">
                                            <p:txEl>
                                              <p:pRg st="4" end="4"/>
                                            </p:txEl>
                                          </p:spTgt>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582659">
                                            <p:txEl>
                                              <p:pRg st="5" end="5"/>
                                            </p:txEl>
                                          </p:spTgt>
                                        </p:tgtEl>
                                        <p:attrNameLst>
                                          <p:attrName>style.visibility</p:attrName>
                                        </p:attrNameLst>
                                      </p:cBhvr>
                                      <p:to>
                                        <p:strVal val="visible"/>
                                      </p:to>
                                    </p:set>
                                    <p:animEffect transition="in" filter="dissolve">
                                      <p:cBhvr>
                                        <p:cTn id="29" dur="500"/>
                                        <p:tgtEl>
                                          <p:spTgt spid="582659">
                                            <p:txEl>
                                              <p:pRg st="5" end="5"/>
                                            </p:txEl>
                                          </p:spTgt>
                                        </p:tgtEl>
                                      </p:cBhvr>
                                    </p:animEffect>
                                  </p:childTnLst>
                                </p:cTn>
                              </p:par>
                            </p:childTnLst>
                          </p:cTn>
                        </p:par>
                        <p:par>
                          <p:cTn id="30" fill="hold" nodeType="afterGroup">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582659">
                                            <p:txEl>
                                              <p:pRg st="6" end="6"/>
                                            </p:txEl>
                                          </p:spTgt>
                                        </p:tgtEl>
                                        <p:attrNameLst>
                                          <p:attrName>style.visibility</p:attrName>
                                        </p:attrNameLst>
                                      </p:cBhvr>
                                      <p:to>
                                        <p:strVal val="visible"/>
                                      </p:to>
                                    </p:set>
                                    <p:animEffect transition="in" filter="dissolve">
                                      <p:cBhvr>
                                        <p:cTn id="33" dur="500"/>
                                        <p:tgtEl>
                                          <p:spTgt spid="582659">
                                            <p:txEl>
                                              <p:pRg st="6" end="6"/>
                                            </p:txEl>
                                          </p:spTgt>
                                        </p:tgtEl>
                                      </p:cBhvr>
                                    </p:animEffect>
                                  </p:childTnLst>
                                </p:cTn>
                              </p:par>
                            </p:childTnLst>
                          </p:cTn>
                        </p:par>
                        <p:par>
                          <p:cTn id="34" fill="hold" nodeType="afterGroup">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582659">
                                            <p:txEl>
                                              <p:pRg st="7" end="7"/>
                                            </p:txEl>
                                          </p:spTgt>
                                        </p:tgtEl>
                                        <p:attrNameLst>
                                          <p:attrName>style.visibility</p:attrName>
                                        </p:attrNameLst>
                                      </p:cBhvr>
                                      <p:to>
                                        <p:strVal val="visible"/>
                                      </p:to>
                                    </p:set>
                                    <p:animEffect transition="in" filter="dissolve">
                                      <p:cBhvr>
                                        <p:cTn id="37" dur="500"/>
                                        <p:tgtEl>
                                          <p:spTgt spid="582659">
                                            <p:txEl>
                                              <p:pRg st="7" end="7"/>
                                            </p:txEl>
                                          </p:spTgt>
                                        </p:tgtEl>
                                      </p:cBhvr>
                                    </p:animEffect>
                                  </p:childTnLst>
                                </p:cTn>
                              </p:par>
                            </p:childTnLst>
                          </p:cTn>
                        </p:par>
                        <p:par>
                          <p:cTn id="38" fill="hold" nodeType="afterGroup">
                            <p:stCondLst>
                              <p:cond delay="2000"/>
                            </p:stCondLst>
                            <p:childTnLst>
                              <p:par>
                                <p:cTn id="39" presetID="9" presetClass="entr" presetSubtype="0" fill="hold" grpId="0" nodeType="afterEffect">
                                  <p:stCondLst>
                                    <p:cond delay="0"/>
                                  </p:stCondLst>
                                  <p:childTnLst>
                                    <p:set>
                                      <p:cBhvr>
                                        <p:cTn id="40" dur="1" fill="hold">
                                          <p:stCondLst>
                                            <p:cond delay="0"/>
                                          </p:stCondLst>
                                        </p:cTn>
                                        <p:tgtEl>
                                          <p:spTgt spid="582659">
                                            <p:txEl>
                                              <p:pRg st="8" end="8"/>
                                            </p:txEl>
                                          </p:spTgt>
                                        </p:tgtEl>
                                        <p:attrNameLst>
                                          <p:attrName>style.visibility</p:attrName>
                                        </p:attrNameLst>
                                      </p:cBhvr>
                                      <p:to>
                                        <p:strVal val="visible"/>
                                      </p:to>
                                    </p:set>
                                    <p:animEffect transition="in" filter="dissolve">
                                      <p:cBhvr>
                                        <p:cTn id="41" dur="500"/>
                                        <p:tgtEl>
                                          <p:spTgt spid="582659">
                                            <p:txEl>
                                              <p:pRg st="8" end="8"/>
                                            </p:txEl>
                                          </p:spTgt>
                                        </p:tgtEl>
                                      </p:cBhvr>
                                    </p:animEffect>
                                  </p:childTnLst>
                                </p:cTn>
                              </p:par>
                            </p:childTnLst>
                          </p:cTn>
                        </p:par>
                        <p:par>
                          <p:cTn id="42" fill="hold" nodeType="afterGroup">
                            <p:stCondLst>
                              <p:cond delay="2500"/>
                            </p:stCondLst>
                            <p:childTnLst>
                              <p:par>
                                <p:cTn id="43" presetID="9" presetClass="entr" presetSubtype="0" fill="hold" grpId="0" nodeType="afterEffect">
                                  <p:stCondLst>
                                    <p:cond delay="0"/>
                                  </p:stCondLst>
                                  <p:childTnLst>
                                    <p:set>
                                      <p:cBhvr>
                                        <p:cTn id="44" dur="1" fill="hold">
                                          <p:stCondLst>
                                            <p:cond delay="0"/>
                                          </p:stCondLst>
                                        </p:cTn>
                                        <p:tgtEl>
                                          <p:spTgt spid="582659">
                                            <p:txEl>
                                              <p:pRg st="9" end="9"/>
                                            </p:txEl>
                                          </p:spTgt>
                                        </p:tgtEl>
                                        <p:attrNameLst>
                                          <p:attrName>style.visibility</p:attrName>
                                        </p:attrNameLst>
                                      </p:cBhvr>
                                      <p:to>
                                        <p:strVal val="visible"/>
                                      </p:to>
                                    </p:set>
                                    <p:animEffect transition="in" filter="dissolve">
                                      <p:cBhvr>
                                        <p:cTn id="45" dur="500"/>
                                        <p:tgtEl>
                                          <p:spTgt spid="582659">
                                            <p:txEl>
                                              <p:pRg st="9" end="9"/>
                                            </p:txEl>
                                          </p:spTgt>
                                        </p:tgtEl>
                                      </p:cBhvr>
                                    </p:animEffect>
                                  </p:childTnLst>
                                </p:cTn>
                              </p:par>
                            </p:childTnLst>
                          </p:cTn>
                        </p:par>
                        <p:par>
                          <p:cTn id="46" fill="hold" nodeType="afterGroup">
                            <p:stCondLst>
                              <p:cond delay="3000"/>
                            </p:stCondLst>
                            <p:childTnLst>
                              <p:par>
                                <p:cTn id="47" presetID="9" presetClass="entr" presetSubtype="0" fill="hold" grpId="0" nodeType="afterEffect">
                                  <p:stCondLst>
                                    <p:cond delay="0"/>
                                  </p:stCondLst>
                                  <p:childTnLst>
                                    <p:set>
                                      <p:cBhvr>
                                        <p:cTn id="48" dur="1" fill="hold">
                                          <p:stCondLst>
                                            <p:cond delay="0"/>
                                          </p:stCondLst>
                                        </p:cTn>
                                        <p:tgtEl>
                                          <p:spTgt spid="582659">
                                            <p:txEl>
                                              <p:pRg st="10" end="10"/>
                                            </p:txEl>
                                          </p:spTgt>
                                        </p:tgtEl>
                                        <p:attrNameLst>
                                          <p:attrName>style.visibility</p:attrName>
                                        </p:attrNameLst>
                                      </p:cBhvr>
                                      <p:to>
                                        <p:strVal val="visible"/>
                                      </p:to>
                                    </p:set>
                                    <p:animEffect transition="in" filter="dissolve">
                                      <p:cBhvr>
                                        <p:cTn id="49" dur="500"/>
                                        <p:tgtEl>
                                          <p:spTgt spid="5826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9" grpId="0" build="p" bldLvl="2"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id="{4E9C399C-81B3-4B58-B96B-2088240DB8C2}"/>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54275" name="Slide Number Placeholder 5">
            <a:extLst>
              <a:ext uri="{FF2B5EF4-FFF2-40B4-BE49-F238E27FC236}">
                <a16:creationId xmlns:a16="http://schemas.microsoft.com/office/drawing/2014/main" id="{8405785A-776B-42FB-987E-3256ED4C5C92}"/>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5C1497BF-43CE-4C13-BA30-64D9AAAB9A3D}" type="slidenum">
              <a:rPr lang="en-US" altLang="en-US" sz="1400">
                <a:solidFill>
                  <a:schemeClr val="bg2"/>
                </a:solidFill>
                <a:latin typeface="Arial" panose="020B0604020202020204" pitchFamily="34" charset="0"/>
              </a:rPr>
              <a:pPr/>
              <a:t>28</a:t>
            </a:fld>
            <a:endParaRPr lang="en-US" altLang="en-US" sz="1400">
              <a:solidFill>
                <a:schemeClr val="bg2"/>
              </a:solidFill>
              <a:latin typeface="Arial" panose="020B0604020202020204" pitchFamily="34" charset="0"/>
            </a:endParaRPr>
          </a:p>
        </p:txBody>
      </p:sp>
      <p:sp>
        <p:nvSpPr>
          <p:cNvPr id="54276" name="Rectangle 2">
            <a:extLst>
              <a:ext uri="{FF2B5EF4-FFF2-40B4-BE49-F238E27FC236}">
                <a16:creationId xmlns:a16="http://schemas.microsoft.com/office/drawing/2014/main" id="{7FF8EE9A-57C9-488A-9558-C5D3499BB009}"/>
              </a:ext>
            </a:extLst>
          </p:cNvPr>
          <p:cNvSpPr>
            <a:spLocks noGrp="1" noChangeArrowheads="1"/>
          </p:cNvSpPr>
          <p:nvPr>
            <p:ph type="title"/>
          </p:nvPr>
        </p:nvSpPr>
        <p:spPr/>
        <p:txBody>
          <a:bodyPr/>
          <a:lstStyle/>
          <a:p>
            <a:r>
              <a:rPr lang="en-US" altLang="en-US"/>
              <a:t>5. Data Coupling</a:t>
            </a:r>
            <a:endParaRPr lang="en-US" altLang="en-US" sz="2000"/>
          </a:p>
        </p:txBody>
      </p:sp>
      <p:sp>
        <p:nvSpPr>
          <p:cNvPr id="585731" name="Rectangle 3">
            <a:extLst>
              <a:ext uri="{FF2B5EF4-FFF2-40B4-BE49-F238E27FC236}">
                <a16:creationId xmlns:a16="http://schemas.microsoft.com/office/drawing/2014/main" id="{A6CCC478-8ABC-42DD-B94C-8AC04116818E}"/>
              </a:ext>
            </a:extLst>
          </p:cNvPr>
          <p:cNvSpPr>
            <a:spLocks noGrp="1" noChangeArrowheads="1"/>
          </p:cNvSpPr>
          <p:nvPr>
            <p:ph type="body" idx="1"/>
          </p:nvPr>
        </p:nvSpPr>
        <p:spPr>
          <a:xfrm>
            <a:off x="1981200" y="1577976"/>
            <a:ext cx="8686800" cy="4479925"/>
          </a:xfrm>
        </p:spPr>
        <p:txBody>
          <a:bodyPr/>
          <a:lstStyle/>
          <a:p>
            <a:pPr>
              <a:lnSpc>
                <a:spcPct val="90000"/>
              </a:lnSpc>
            </a:pPr>
            <a:r>
              <a:rPr lang="en-US" altLang="en-US" sz="2800"/>
              <a:t>Def.</a:t>
            </a:r>
            <a:endParaRPr lang="en-US" altLang="en-US" sz="1600"/>
          </a:p>
          <a:p>
            <a:pPr lvl="1">
              <a:lnSpc>
                <a:spcPct val="90000"/>
              </a:lnSpc>
            </a:pPr>
            <a:r>
              <a:rPr lang="en-US" altLang="en-US" sz="2400"/>
              <a:t>every argument is either a simple argument or a data structure in which all elements are used by the called module</a:t>
            </a:r>
          </a:p>
          <a:p>
            <a:pPr>
              <a:lnSpc>
                <a:spcPct val="90000"/>
              </a:lnSpc>
            </a:pPr>
            <a:r>
              <a:rPr lang="en-US" altLang="en-US" sz="2800"/>
              <a:t>Example</a:t>
            </a:r>
          </a:p>
          <a:p>
            <a:pPr lvl="1">
              <a:lnSpc>
                <a:spcPct val="90000"/>
              </a:lnSpc>
              <a:buFont typeface="Monotype Sorts" charset="2"/>
              <a:buNone/>
            </a:pPr>
            <a:r>
              <a:rPr lang="en-US" altLang="en-US" sz="2000" b="1">
                <a:latin typeface="Courier New" panose="02070309020205020404" pitchFamily="49" charset="0"/>
                <a:cs typeface="Times New Roman" panose="02020603050405020304" pitchFamily="18" charset="0"/>
              </a:rPr>
              <a:t>display time of arrival (flight number)</a:t>
            </a:r>
            <a:r>
              <a:rPr lang="en-US" altLang="en-US" sz="2400"/>
              <a:t> </a:t>
            </a:r>
          </a:p>
          <a:p>
            <a:pPr lvl="1">
              <a:lnSpc>
                <a:spcPct val="90000"/>
              </a:lnSpc>
              <a:buFont typeface="Monotype Sorts" charset="2"/>
              <a:buNone/>
            </a:pPr>
            <a:r>
              <a:rPr lang="en-US" altLang="en-US" sz="2000" b="1">
                <a:latin typeface="Courier New" panose="02070309020205020404" pitchFamily="49" charset="0"/>
              </a:rPr>
              <a:t>get job with highest priority (job queue)</a:t>
            </a:r>
          </a:p>
          <a:p>
            <a:pPr>
              <a:lnSpc>
                <a:spcPct val="90000"/>
              </a:lnSpc>
            </a:pPr>
            <a:r>
              <a:rPr lang="en-US" altLang="en-US" sz="2800"/>
              <a:t>Slippery slope between stamp &amp; data </a:t>
            </a:r>
            <a:r>
              <a:rPr lang="en-US" altLang="en-US" sz="2400"/>
              <a:t>(see queue)</a:t>
            </a:r>
          </a:p>
          <a:p>
            <a:pPr>
              <a:lnSpc>
                <a:spcPct val="90000"/>
              </a:lnSpc>
            </a:pPr>
            <a:r>
              <a:rPr lang="en-US" altLang="en-US" sz="2800"/>
              <a:t>Why is this good?</a:t>
            </a:r>
          </a:p>
          <a:p>
            <a:pPr lvl="1">
              <a:lnSpc>
                <a:spcPct val="90000"/>
              </a:lnSpc>
            </a:pPr>
            <a:r>
              <a:rPr lang="en-US" altLang="en-US" sz="2400"/>
              <a:t>maintenance is easier</a:t>
            </a:r>
          </a:p>
          <a:p>
            <a:pPr lvl="1">
              <a:lnSpc>
                <a:spcPct val="90000"/>
              </a:lnSpc>
            </a:pPr>
            <a:r>
              <a:rPr lang="en-US" altLang="en-US" sz="2400"/>
              <a:t>good design has high cohesion &amp; weak coupling</a:t>
            </a:r>
          </a:p>
        </p:txBody>
      </p:sp>
      <p:sp>
        <p:nvSpPr>
          <p:cNvPr id="54278" name="Rectangle 4">
            <a:extLst>
              <a:ext uri="{FF2B5EF4-FFF2-40B4-BE49-F238E27FC236}">
                <a16:creationId xmlns:a16="http://schemas.microsoft.com/office/drawing/2014/main" id="{DE87E04C-82BF-48F6-8F0C-1C9A46CDA9D1}"/>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4279" name="Rectangle 5">
            <a:extLst>
              <a:ext uri="{FF2B5EF4-FFF2-40B4-BE49-F238E27FC236}">
                <a16:creationId xmlns:a16="http://schemas.microsoft.com/office/drawing/2014/main" id="{C5834DA2-99A7-479F-8025-665C31868CAE}"/>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54280" name="Rectangle 6">
            <a:extLst>
              <a:ext uri="{FF2B5EF4-FFF2-40B4-BE49-F238E27FC236}">
                <a16:creationId xmlns:a16="http://schemas.microsoft.com/office/drawing/2014/main" id="{3662C8C4-77F4-420D-B671-C1D3323C8DA0}"/>
              </a:ext>
            </a:extLst>
          </p:cNvPr>
          <p:cNvSpPr>
            <a:spLocks noChangeArrowheads="1"/>
          </p:cNvSpPr>
          <p:nvPr/>
        </p:nvSpPr>
        <p:spPr bwMode="auto">
          <a:xfrm>
            <a:off x="4541838" y="2533650"/>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33980116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85731">
                                            <p:txEl>
                                              <p:pRg st="0" end="0"/>
                                            </p:txEl>
                                          </p:spTgt>
                                        </p:tgtEl>
                                        <p:attrNameLst>
                                          <p:attrName>style.visibility</p:attrName>
                                        </p:attrNameLst>
                                      </p:cBhvr>
                                      <p:to>
                                        <p:strVal val="visible"/>
                                      </p:to>
                                    </p:set>
                                    <p:animEffect transition="in" filter="dissolve">
                                      <p:cBhvr>
                                        <p:cTn id="7" dur="500"/>
                                        <p:tgtEl>
                                          <p:spTgt spid="585731">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85731">
                                            <p:txEl>
                                              <p:pRg st="1" end="1"/>
                                            </p:txEl>
                                          </p:spTgt>
                                        </p:tgtEl>
                                        <p:attrNameLst>
                                          <p:attrName>style.visibility</p:attrName>
                                        </p:attrNameLst>
                                      </p:cBhvr>
                                      <p:to>
                                        <p:strVal val="visible"/>
                                      </p:to>
                                    </p:set>
                                    <p:animEffect transition="in" filter="dissolve">
                                      <p:cBhvr>
                                        <p:cTn id="11" dur="500"/>
                                        <p:tgtEl>
                                          <p:spTgt spid="58573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85731">
                                            <p:txEl>
                                              <p:pRg st="2" end="2"/>
                                            </p:txEl>
                                          </p:spTgt>
                                        </p:tgtEl>
                                        <p:attrNameLst>
                                          <p:attrName>style.visibility</p:attrName>
                                        </p:attrNameLst>
                                      </p:cBhvr>
                                      <p:to>
                                        <p:strVal val="visible"/>
                                      </p:to>
                                    </p:set>
                                    <p:animEffect transition="in" filter="dissolve">
                                      <p:cBhvr>
                                        <p:cTn id="16" dur="500"/>
                                        <p:tgtEl>
                                          <p:spTgt spid="585731">
                                            <p:txEl>
                                              <p:pRg st="2" end="2"/>
                                            </p:txEl>
                                          </p:spTgt>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85731">
                                            <p:txEl>
                                              <p:pRg st="3" end="3"/>
                                            </p:txEl>
                                          </p:spTgt>
                                        </p:tgtEl>
                                        <p:attrNameLst>
                                          <p:attrName>style.visibility</p:attrName>
                                        </p:attrNameLst>
                                      </p:cBhvr>
                                      <p:to>
                                        <p:strVal val="visible"/>
                                      </p:to>
                                    </p:set>
                                    <p:animEffect transition="in" filter="dissolve">
                                      <p:cBhvr>
                                        <p:cTn id="20" dur="500"/>
                                        <p:tgtEl>
                                          <p:spTgt spid="585731">
                                            <p:txEl>
                                              <p:pRg st="3" end="3"/>
                                            </p:txEl>
                                          </p:spTgt>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585731">
                                            <p:txEl>
                                              <p:pRg st="4" end="4"/>
                                            </p:txEl>
                                          </p:spTgt>
                                        </p:tgtEl>
                                        <p:attrNameLst>
                                          <p:attrName>style.visibility</p:attrName>
                                        </p:attrNameLst>
                                      </p:cBhvr>
                                      <p:to>
                                        <p:strVal val="visible"/>
                                      </p:to>
                                    </p:set>
                                    <p:animEffect transition="in" filter="dissolve">
                                      <p:cBhvr>
                                        <p:cTn id="24" dur="500"/>
                                        <p:tgtEl>
                                          <p:spTgt spid="585731">
                                            <p:txEl>
                                              <p:pRg st="4" end="4"/>
                                            </p:txEl>
                                          </p:spTgt>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585731">
                                            <p:txEl>
                                              <p:pRg st="5" end="5"/>
                                            </p:txEl>
                                          </p:spTgt>
                                        </p:tgtEl>
                                        <p:attrNameLst>
                                          <p:attrName>style.visibility</p:attrName>
                                        </p:attrNameLst>
                                      </p:cBhvr>
                                      <p:to>
                                        <p:strVal val="visible"/>
                                      </p:to>
                                    </p:set>
                                    <p:animEffect transition="in" filter="dissolve">
                                      <p:cBhvr>
                                        <p:cTn id="28" dur="500"/>
                                        <p:tgtEl>
                                          <p:spTgt spid="5857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85731">
                                            <p:txEl>
                                              <p:pRg st="6" end="6"/>
                                            </p:txEl>
                                          </p:spTgt>
                                        </p:tgtEl>
                                        <p:attrNameLst>
                                          <p:attrName>style.visibility</p:attrName>
                                        </p:attrNameLst>
                                      </p:cBhvr>
                                      <p:to>
                                        <p:strVal val="visible"/>
                                      </p:to>
                                    </p:set>
                                    <p:animEffect transition="in" filter="dissolve">
                                      <p:cBhvr>
                                        <p:cTn id="33" dur="500"/>
                                        <p:tgtEl>
                                          <p:spTgt spid="585731">
                                            <p:txEl>
                                              <p:pRg st="6" end="6"/>
                                            </p:txEl>
                                          </p:spTgt>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585731">
                                            <p:txEl>
                                              <p:pRg st="7" end="7"/>
                                            </p:txEl>
                                          </p:spTgt>
                                        </p:tgtEl>
                                        <p:attrNameLst>
                                          <p:attrName>style.visibility</p:attrName>
                                        </p:attrNameLst>
                                      </p:cBhvr>
                                      <p:to>
                                        <p:strVal val="visible"/>
                                      </p:to>
                                    </p:set>
                                    <p:animEffect transition="in" filter="dissolve">
                                      <p:cBhvr>
                                        <p:cTn id="37" dur="500"/>
                                        <p:tgtEl>
                                          <p:spTgt spid="585731">
                                            <p:txEl>
                                              <p:pRg st="7" end="7"/>
                                            </p:txEl>
                                          </p:spTgt>
                                        </p:tgtEl>
                                      </p:cBhvr>
                                    </p:animEffect>
                                  </p:childTnLst>
                                </p:cTn>
                              </p:par>
                            </p:childTnLst>
                          </p:cTn>
                        </p:par>
                        <p:par>
                          <p:cTn id="38" fill="hold" nodeType="afterGroup">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585731">
                                            <p:txEl>
                                              <p:pRg st="8" end="8"/>
                                            </p:txEl>
                                          </p:spTgt>
                                        </p:tgtEl>
                                        <p:attrNameLst>
                                          <p:attrName>style.visibility</p:attrName>
                                        </p:attrNameLst>
                                      </p:cBhvr>
                                      <p:to>
                                        <p:strVal val="visible"/>
                                      </p:to>
                                    </p:set>
                                    <p:animEffect transition="in" filter="dissolve">
                                      <p:cBhvr>
                                        <p:cTn id="41" dur="500"/>
                                        <p:tgtEl>
                                          <p:spTgt spid="5857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1"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F0C7-C3CB-4EFE-8A43-8D25393D09A6}"/>
              </a:ext>
            </a:extLst>
          </p:cNvPr>
          <p:cNvSpPr>
            <a:spLocks noGrp="1"/>
          </p:cNvSpPr>
          <p:nvPr>
            <p:ph type="title"/>
          </p:nvPr>
        </p:nvSpPr>
        <p:spPr/>
        <p:txBody>
          <a:bodyPr/>
          <a:lstStyle/>
          <a:p>
            <a:r>
              <a:rPr lang="en-US"/>
              <a:t>Example</a:t>
            </a:r>
          </a:p>
        </p:txBody>
      </p:sp>
      <p:pic>
        <p:nvPicPr>
          <p:cNvPr id="6" name="Picture 6" descr="Logo, company name&#10;&#10;Description automatically generated">
            <a:extLst>
              <a:ext uri="{FF2B5EF4-FFF2-40B4-BE49-F238E27FC236}">
                <a16:creationId xmlns:a16="http://schemas.microsoft.com/office/drawing/2014/main" id="{F34D103E-849C-4A3E-BAF8-B3734957D74B}"/>
              </a:ext>
            </a:extLst>
          </p:cNvPr>
          <p:cNvPicPr>
            <a:picLocks noGrp="1" noChangeAspect="1"/>
          </p:cNvPicPr>
          <p:nvPr>
            <p:ph idx="1"/>
          </p:nvPr>
        </p:nvPicPr>
        <p:blipFill>
          <a:blip r:embed="rId2"/>
          <a:stretch>
            <a:fillRect/>
          </a:stretch>
        </p:blipFill>
        <p:spPr>
          <a:xfrm>
            <a:off x="856721" y="1854387"/>
            <a:ext cx="10410825" cy="619125"/>
          </a:xfrm>
        </p:spPr>
      </p:pic>
      <p:sp>
        <p:nvSpPr>
          <p:cNvPr id="4" name="Date Placeholder 3">
            <a:extLst>
              <a:ext uri="{FF2B5EF4-FFF2-40B4-BE49-F238E27FC236}">
                <a16:creationId xmlns:a16="http://schemas.microsoft.com/office/drawing/2014/main" id="{E9D2E010-D42D-41C0-AB77-DB6EFFE9D1C5}"/>
              </a:ext>
            </a:extLst>
          </p:cNvPr>
          <p:cNvSpPr>
            <a:spLocks noGrp="1"/>
          </p:cNvSpPr>
          <p:nvPr>
            <p:ph type="dt" sz="half" idx="10"/>
          </p:nvPr>
        </p:nvSpPr>
        <p:spPr/>
        <p:txBody>
          <a:bodyPr/>
          <a:lstStyle/>
          <a:p>
            <a:pPr>
              <a:defRPr/>
            </a:pPr>
            <a:r>
              <a:rPr lang="en-US" altLang="en-US"/>
              <a:t>2/14/2001</a:t>
            </a:r>
          </a:p>
        </p:txBody>
      </p:sp>
      <p:sp>
        <p:nvSpPr>
          <p:cNvPr id="5" name="Slide Number Placeholder 4">
            <a:extLst>
              <a:ext uri="{FF2B5EF4-FFF2-40B4-BE49-F238E27FC236}">
                <a16:creationId xmlns:a16="http://schemas.microsoft.com/office/drawing/2014/main" id="{6B7C69B7-920E-4E03-99E1-DA4CD8DE996C}"/>
              </a:ext>
            </a:extLst>
          </p:cNvPr>
          <p:cNvSpPr>
            <a:spLocks noGrp="1"/>
          </p:cNvSpPr>
          <p:nvPr>
            <p:ph type="sldNum" sz="quarter" idx="12"/>
          </p:nvPr>
        </p:nvSpPr>
        <p:spPr/>
        <p:txBody>
          <a:bodyPr/>
          <a:lstStyle/>
          <a:p>
            <a:fld id="{6F277898-2219-4CF0-BA87-2C797E11AB79}" type="slidenum">
              <a:rPr lang="en-US" altLang="en-US"/>
              <a:pPr/>
              <a:t>29</a:t>
            </a:fld>
            <a:endParaRPr lang="en-US" altLang="en-US"/>
          </a:p>
        </p:txBody>
      </p:sp>
      <p:pic>
        <p:nvPicPr>
          <p:cNvPr id="7" name="Picture 7">
            <a:extLst>
              <a:ext uri="{FF2B5EF4-FFF2-40B4-BE49-F238E27FC236}">
                <a16:creationId xmlns:a16="http://schemas.microsoft.com/office/drawing/2014/main" id="{B8B0F5A8-2EF8-441A-BAE0-A91B527F7A67}"/>
              </a:ext>
            </a:extLst>
          </p:cNvPr>
          <p:cNvPicPr>
            <a:picLocks noChangeAspect="1"/>
          </p:cNvPicPr>
          <p:nvPr/>
        </p:nvPicPr>
        <p:blipFill>
          <a:blip r:embed="rId3"/>
          <a:stretch>
            <a:fillRect/>
          </a:stretch>
        </p:blipFill>
        <p:spPr>
          <a:xfrm>
            <a:off x="862338" y="2917931"/>
            <a:ext cx="10401063" cy="1187791"/>
          </a:xfrm>
          <a:prstGeom prst="rect">
            <a:avLst/>
          </a:prstGeom>
        </p:spPr>
      </p:pic>
    </p:spTree>
    <p:extLst>
      <p:ext uri="{BB962C8B-B14F-4D97-AF65-F5344CB8AC3E}">
        <p14:creationId xmlns:p14="http://schemas.microsoft.com/office/powerpoint/2010/main" val="206589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EE972D5B-5996-4D2E-B3CB-1E7A3BBD722D}"/>
              </a:ext>
            </a:extLst>
          </p:cNvPr>
          <p:cNvSpPr>
            <a:spLocks noGrp="1" noChangeArrowheads="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rgbClr val="5E574E"/>
                </a:solidFill>
                <a:latin typeface="Arial" panose="020B0604020202020204" pitchFamily="34" charset="0"/>
              </a:rPr>
              <a:t>2/14/2001</a:t>
            </a:r>
          </a:p>
        </p:txBody>
      </p:sp>
      <p:sp>
        <p:nvSpPr>
          <p:cNvPr id="8195" name="Rectangle 6">
            <a:extLst>
              <a:ext uri="{FF2B5EF4-FFF2-40B4-BE49-F238E27FC236}">
                <a16:creationId xmlns:a16="http://schemas.microsoft.com/office/drawing/2014/main" id="{A2E0A51E-C638-46EC-AF3B-69C7E23F4C47}"/>
              </a:ext>
            </a:extLst>
          </p:cNvPr>
          <p:cNvSpPr>
            <a:spLocks noGrp="1" noChangeArrowheads="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85AB20D7-3622-47C4-9840-3BE073473692}" type="slidenum">
              <a:rPr lang="en-US" altLang="en-US" sz="1400">
                <a:solidFill>
                  <a:srgbClr val="5E574E"/>
                </a:solidFill>
                <a:latin typeface="Arial" panose="020B0604020202020204" pitchFamily="34" charset="0"/>
              </a:rPr>
              <a:pPr/>
              <a:t>3</a:t>
            </a:fld>
            <a:endParaRPr lang="en-US" altLang="en-US" sz="1400">
              <a:solidFill>
                <a:srgbClr val="5E574E"/>
              </a:solidFill>
              <a:latin typeface="Arial" panose="020B0604020202020204" pitchFamily="34" charset="0"/>
            </a:endParaRPr>
          </a:p>
        </p:txBody>
      </p:sp>
      <p:sp>
        <p:nvSpPr>
          <p:cNvPr id="8196" name="Rectangle 6">
            <a:extLst>
              <a:ext uri="{FF2B5EF4-FFF2-40B4-BE49-F238E27FC236}">
                <a16:creationId xmlns:a16="http://schemas.microsoft.com/office/drawing/2014/main" id="{D27B3C05-6F70-4F15-88CC-F2CC45662DE3}"/>
              </a:ext>
            </a:extLst>
          </p:cNvPr>
          <p:cNvSpPr>
            <a:spLocks noGrp="1" noChangeArrowheads="1"/>
          </p:cNvSpPr>
          <p:nvPr>
            <p:ph type="ctrTitle"/>
          </p:nvPr>
        </p:nvSpPr>
        <p:spPr/>
        <p:txBody>
          <a:bodyPr/>
          <a:lstStyle/>
          <a:p>
            <a:r>
              <a:rPr lang="en-US" altLang="en-US" sz="3600"/>
              <a:t>Cohesion Vs. Coupling</a:t>
            </a:r>
          </a:p>
        </p:txBody>
      </p:sp>
      <p:sp>
        <p:nvSpPr>
          <p:cNvPr id="8197" name="Rectangle 7">
            <a:extLst>
              <a:ext uri="{FF2B5EF4-FFF2-40B4-BE49-F238E27FC236}">
                <a16:creationId xmlns:a16="http://schemas.microsoft.com/office/drawing/2014/main" id="{0C95716A-C3F9-4A0F-9D23-8AA35F455899}"/>
              </a:ext>
            </a:extLst>
          </p:cNvPr>
          <p:cNvSpPr>
            <a:spLocks noGrp="1" noChangeArrowheads="1"/>
          </p:cNvSpPr>
          <p:nvPr>
            <p:ph type="subTitle" idx="1"/>
          </p:nvPr>
        </p:nvSpPr>
        <p:spPr>
          <a:xfrm>
            <a:off x="1565276" y="2852738"/>
            <a:ext cx="9045575" cy="2755900"/>
          </a:xfrm>
        </p:spPr>
        <p:txBody>
          <a:bodyPr/>
          <a:lstStyle/>
          <a:p>
            <a:r>
              <a:rPr lang="en-US" altLang="en-US"/>
              <a:t>Know these concepts for the oral exam and for the post mortem!</a:t>
            </a:r>
          </a:p>
          <a:p>
            <a:endParaRPr lang="en-US" altLang="en-US"/>
          </a:p>
          <a:p>
            <a:pPr algn="ctr"/>
            <a:r>
              <a:rPr lang="en-US" altLang="en-US"/>
              <a:t>GRASP: General Responsibility Assignment Software Patterns</a:t>
            </a:r>
          </a:p>
          <a:p>
            <a:endParaRPr lang="en-US" altLang="en-US"/>
          </a:p>
        </p:txBody>
      </p:sp>
    </p:spTree>
    <p:extLst>
      <p:ext uri="{BB962C8B-B14F-4D97-AF65-F5344CB8AC3E}">
        <p14:creationId xmlns:p14="http://schemas.microsoft.com/office/powerpoint/2010/main" val="3027699211"/>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AFD7C4E-FE7F-4FB5-9A7B-C5A386EAC9E5}"/>
              </a:ext>
            </a:extLst>
          </p:cNvPr>
          <p:cNvSpPr>
            <a:spLocks noGrp="1" noChangeArrowheads="1"/>
          </p:cNvSpPr>
          <p:nvPr>
            <p:ph type="title"/>
          </p:nvPr>
        </p:nvSpPr>
        <p:spPr/>
        <p:txBody>
          <a:bodyPr/>
          <a:lstStyle/>
          <a:p>
            <a:r>
              <a:rPr lang="en-US" altLang="en-US"/>
              <a:t>Modules to Objects</a:t>
            </a:r>
          </a:p>
        </p:txBody>
      </p:sp>
      <p:sp>
        <p:nvSpPr>
          <p:cNvPr id="10" name="Content Placeholder 9">
            <a:extLst>
              <a:ext uri="{FF2B5EF4-FFF2-40B4-BE49-F238E27FC236}">
                <a16:creationId xmlns:a16="http://schemas.microsoft.com/office/drawing/2014/main" id="{822F901F-B394-4B47-A381-BE9A7FF67CC1}"/>
              </a:ext>
            </a:extLst>
          </p:cNvPr>
          <p:cNvSpPr>
            <a:spLocks noGrp="1" noChangeArrowheads="1"/>
          </p:cNvSpPr>
          <p:nvPr>
            <p:ph idx="1"/>
          </p:nvPr>
        </p:nvSpPr>
        <p:spPr/>
        <p:txBody>
          <a:bodyPr/>
          <a:lstStyle/>
          <a:p>
            <a:pPr marL="0" indent="0" algn="ctr">
              <a:buNone/>
            </a:pPr>
            <a:r>
              <a:rPr lang="en-US" altLang="en-US" sz="2000"/>
              <a:t>Objects with high cohesion and low coupling</a:t>
            </a:r>
          </a:p>
          <a:p>
            <a:pPr marL="0" indent="0" algn="ctr">
              <a:buNone/>
            </a:pPr>
            <a:r>
              <a:rPr lang="en-US" altLang="en-US" sz="2000"/>
              <a:t>↑</a:t>
            </a:r>
          </a:p>
          <a:p>
            <a:pPr marL="0" indent="0" algn="ctr">
              <a:buNone/>
            </a:pPr>
            <a:r>
              <a:rPr lang="en-US" altLang="en-US" sz="2000"/>
              <a:t>Objects</a:t>
            </a:r>
          </a:p>
          <a:p>
            <a:pPr marL="0" indent="0" algn="ctr">
              <a:buNone/>
            </a:pPr>
            <a:r>
              <a:rPr lang="en-US" altLang="en-US" sz="2000"/>
              <a:t>↑ </a:t>
            </a:r>
          </a:p>
          <a:p>
            <a:pPr marL="0" indent="0" algn="ctr">
              <a:buNone/>
            </a:pPr>
            <a:r>
              <a:rPr lang="en-US" altLang="en-US" sz="2000"/>
              <a:t>Information hiding</a:t>
            </a:r>
          </a:p>
          <a:p>
            <a:pPr marL="0" indent="0" algn="ctr">
              <a:buNone/>
            </a:pPr>
            <a:r>
              <a:rPr lang="en-US" altLang="en-US" sz="2000"/>
              <a:t>↑ </a:t>
            </a:r>
          </a:p>
          <a:p>
            <a:pPr marL="0" indent="0" algn="ctr">
              <a:buNone/>
            </a:pPr>
            <a:r>
              <a:rPr lang="en-US" altLang="en-US" sz="2000"/>
              <a:t>Abstract data types</a:t>
            </a:r>
          </a:p>
          <a:p>
            <a:pPr marL="0" indent="0" algn="ctr">
              <a:buNone/>
            </a:pPr>
            <a:r>
              <a:rPr lang="en-US" altLang="en-US" sz="2000"/>
              <a:t>↑ </a:t>
            </a:r>
          </a:p>
          <a:p>
            <a:pPr marL="0" indent="0" algn="ctr">
              <a:buNone/>
            </a:pPr>
            <a:r>
              <a:rPr lang="en-US" altLang="en-US" sz="2000"/>
              <a:t>Data encapsulation</a:t>
            </a:r>
          </a:p>
          <a:p>
            <a:pPr marL="0" indent="0" algn="ctr">
              <a:buNone/>
            </a:pPr>
            <a:r>
              <a:rPr lang="en-US" altLang="en-US" sz="2000"/>
              <a:t>↑ </a:t>
            </a:r>
          </a:p>
          <a:p>
            <a:pPr marL="0" indent="0" algn="ctr">
              <a:buNone/>
            </a:pPr>
            <a:r>
              <a:rPr lang="en-US" altLang="en-US" sz="2000"/>
              <a:t>Modules with high cohesion and low coupling</a:t>
            </a:r>
          </a:p>
          <a:p>
            <a:pPr marL="0" indent="0" algn="ctr">
              <a:buNone/>
            </a:pPr>
            <a:r>
              <a:rPr lang="en-US" altLang="en-US" sz="2000"/>
              <a:t>↑ </a:t>
            </a:r>
          </a:p>
          <a:p>
            <a:pPr marL="0" indent="0" algn="ctr">
              <a:buNone/>
            </a:pPr>
            <a:r>
              <a:rPr lang="en-US" altLang="en-US" sz="2000"/>
              <a:t>Modules</a:t>
            </a:r>
          </a:p>
        </p:txBody>
      </p:sp>
      <p:sp>
        <p:nvSpPr>
          <p:cNvPr id="56324" name="Date Placeholder 2">
            <a:extLst>
              <a:ext uri="{FF2B5EF4-FFF2-40B4-BE49-F238E27FC236}">
                <a16:creationId xmlns:a16="http://schemas.microsoft.com/office/drawing/2014/main" id="{A00ED0D9-737F-409A-8FBD-71030AFEECF0}"/>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56325" name="Slide Number Placeholder 4">
            <a:extLst>
              <a:ext uri="{FF2B5EF4-FFF2-40B4-BE49-F238E27FC236}">
                <a16:creationId xmlns:a16="http://schemas.microsoft.com/office/drawing/2014/main" id="{C8545362-8439-4139-95B7-F28FEBB07583}"/>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250A4B93-3EE4-4C1F-B584-CAABA5F1CB34}" type="slidenum">
              <a:rPr lang="en-US" altLang="en-US" sz="1400">
                <a:solidFill>
                  <a:schemeClr val="bg2"/>
                </a:solidFill>
                <a:latin typeface="Arial" panose="020B0604020202020204" pitchFamily="34" charset="0"/>
              </a:rPr>
              <a:pPr/>
              <a:t>30</a:t>
            </a:fld>
            <a:endParaRPr lang="en-US" altLang="en-US" sz="1400">
              <a:solidFill>
                <a:schemeClr val="bg2"/>
              </a:solidFill>
              <a:latin typeface="Arial" panose="020B0604020202020204" pitchFamily="34" charset="0"/>
            </a:endParaRPr>
          </a:p>
        </p:txBody>
      </p:sp>
    </p:spTree>
    <p:extLst>
      <p:ext uri="{BB962C8B-B14F-4D97-AF65-F5344CB8AC3E}">
        <p14:creationId xmlns:p14="http://schemas.microsoft.com/office/powerpoint/2010/main" val="248320745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0">
                                            <p:txEl>
                                              <p:pRg st="12" end="12"/>
                                            </p:txEl>
                                          </p:spTgt>
                                        </p:tgtEl>
                                        <p:attrNameLst>
                                          <p:attrName>style.visibility</p:attrName>
                                        </p:attrNameLst>
                                      </p:cBhvr>
                                      <p:to>
                                        <p:strVal val="visible"/>
                                      </p:to>
                                    </p:set>
                                    <p:anim calcmode="lin" valueType="num">
                                      <p:cBhvr additive="base">
                                        <p:cTn id="7" dur="500"/>
                                        <p:tgtEl>
                                          <p:spTgt spid="10">
                                            <p:txEl>
                                              <p:pRg st="12" end="1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12" end="12"/>
                                            </p:txEl>
                                          </p:spTgt>
                                        </p:tgtEl>
                                      </p:cBhvr>
                                    </p:animEffect>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10">
                                            <p:txEl>
                                              <p:pRg st="11" end="11"/>
                                            </p:txEl>
                                          </p:spTgt>
                                        </p:tgtEl>
                                        <p:attrNameLst>
                                          <p:attrName>style.visibility</p:attrName>
                                        </p:attrNameLst>
                                      </p:cBhvr>
                                      <p:to>
                                        <p:strVal val="visible"/>
                                      </p:to>
                                    </p:set>
                                    <p:anim calcmode="lin" valueType="num">
                                      <p:cBhvr additive="base">
                                        <p:cTn id="12" dur="500"/>
                                        <p:tgtEl>
                                          <p:spTgt spid="10">
                                            <p:txEl>
                                              <p:pRg st="11" end="1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0">
                                            <p:txEl>
                                              <p:pRg st="11" end="11"/>
                                            </p:txEl>
                                          </p:spTgt>
                                        </p:tgtEl>
                                      </p:cBhvr>
                                    </p:animEffect>
                                  </p:childTnLst>
                                </p:cTn>
                              </p:par>
                            </p:childTnLst>
                          </p:cTn>
                        </p:par>
                        <p:par>
                          <p:cTn id="14" fill="hold" nodeType="afterGroup">
                            <p:stCondLst>
                              <p:cond delay="1000"/>
                            </p:stCondLst>
                            <p:childTnLst>
                              <p:par>
                                <p:cTn id="15" presetID="12" presetClass="entr" presetSubtype="4" fill="hold" nodeType="afterEffect">
                                  <p:stCondLst>
                                    <p:cond delay="0"/>
                                  </p:stCondLst>
                                  <p:childTnLst>
                                    <p:set>
                                      <p:cBhvr>
                                        <p:cTn id="16" dur="1" fill="hold">
                                          <p:stCondLst>
                                            <p:cond delay="0"/>
                                          </p:stCondLst>
                                        </p:cTn>
                                        <p:tgtEl>
                                          <p:spTgt spid="10">
                                            <p:txEl>
                                              <p:pRg st="10" end="10"/>
                                            </p:txEl>
                                          </p:spTgt>
                                        </p:tgtEl>
                                        <p:attrNameLst>
                                          <p:attrName>style.visibility</p:attrName>
                                        </p:attrNameLst>
                                      </p:cBhvr>
                                      <p:to>
                                        <p:strVal val="visible"/>
                                      </p:to>
                                    </p:set>
                                    <p:anim calcmode="lin" valueType="num">
                                      <p:cBhvr additive="base">
                                        <p:cTn id="17" dur="500"/>
                                        <p:tgtEl>
                                          <p:spTgt spid="10">
                                            <p:txEl>
                                              <p:pRg st="10" end="1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0">
                                            <p:txEl>
                                              <p:pRg st="10" end="10"/>
                                            </p:txEl>
                                          </p:spTgt>
                                        </p:tgtEl>
                                      </p:cBhvr>
                                    </p:animEffect>
                                  </p:childTnLst>
                                </p:cTn>
                              </p:par>
                            </p:childTnLst>
                          </p:cTn>
                        </p:par>
                        <p:par>
                          <p:cTn id="19" fill="hold" nodeType="afterGroup">
                            <p:stCondLst>
                              <p:cond delay="1500"/>
                            </p:stCondLst>
                            <p:childTnLst>
                              <p:par>
                                <p:cTn id="20" presetID="12" presetClass="entr" presetSubtype="4" fill="hold" nodeType="afterEffect">
                                  <p:stCondLst>
                                    <p:cond delay="0"/>
                                  </p:stCondLst>
                                  <p:childTnLst>
                                    <p:set>
                                      <p:cBhvr>
                                        <p:cTn id="21" dur="1" fill="hold">
                                          <p:stCondLst>
                                            <p:cond delay="0"/>
                                          </p:stCondLst>
                                        </p:cTn>
                                        <p:tgtEl>
                                          <p:spTgt spid="10">
                                            <p:txEl>
                                              <p:pRg st="9" end="9"/>
                                            </p:txEl>
                                          </p:spTgt>
                                        </p:tgtEl>
                                        <p:attrNameLst>
                                          <p:attrName>style.visibility</p:attrName>
                                        </p:attrNameLst>
                                      </p:cBhvr>
                                      <p:to>
                                        <p:strVal val="visible"/>
                                      </p:to>
                                    </p:set>
                                    <p:anim calcmode="lin" valueType="num">
                                      <p:cBhvr additive="base">
                                        <p:cTn id="22" dur="500"/>
                                        <p:tgtEl>
                                          <p:spTgt spid="10">
                                            <p:txEl>
                                              <p:pRg st="9" end="9"/>
                                            </p:txEl>
                                          </p:spTgt>
                                        </p:tgtEl>
                                        <p:attrNameLst>
                                          <p:attrName>ppt_y</p:attrName>
                                        </p:attrNameLst>
                                      </p:cBhvr>
                                      <p:tavLst>
                                        <p:tav tm="0">
                                          <p:val>
                                            <p:strVal val="#ppt_y+#ppt_h*1.125000"/>
                                          </p:val>
                                        </p:tav>
                                        <p:tav tm="100000">
                                          <p:val>
                                            <p:strVal val="#ppt_y"/>
                                          </p:val>
                                        </p:tav>
                                      </p:tavLst>
                                    </p:anim>
                                    <p:animEffect transition="in" filter="wipe(up)">
                                      <p:cBhvr>
                                        <p:cTn id="23" dur="500"/>
                                        <p:tgtEl>
                                          <p:spTgt spid="10">
                                            <p:txEl>
                                              <p:pRg st="9" end="9"/>
                                            </p:txEl>
                                          </p:spTgt>
                                        </p:tgtEl>
                                      </p:cBhvr>
                                    </p:animEffect>
                                  </p:childTnLst>
                                </p:cTn>
                              </p:par>
                            </p:childTnLst>
                          </p:cTn>
                        </p:par>
                        <p:par>
                          <p:cTn id="24" fill="hold" nodeType="afterGroup">
                            <p:stCondLst>
                              <p:cond delay="2000"/>
                            </p:stCondLst>
                            <p:childTnLst>
                              <p:par>
                                <p:cTn id="25" presetID="12" presetClass="entr" presetSubtype="4" fill="hold" nodeType="after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 calcmode="lin" valueType="num">
                                      <p:cBhvr additive="base">
                                        <p:cTn id="27" dur="500"/>
                                        <p:tgtEl>
                                          <p:spTgt spid="10">
                                            <p:txEl>
                                              <p:pRg st="8" end="8"/>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0">
                                            <p:txEl>
                                              <p:pRg st="8" end="8"/>
                                            </p:txEl>
                                          </p:spTgt>
                                        </p:tgtEl>
                                      </p:cBhvr>
                                    </p:animEffect>
                                  </p:childTnLst>
                                </p:cTn>
                              </p:par>
                            </p:childTnLst>
                          </p:cTn>
                        </p:par>
                        <p:par>
                          <p:cTn id="29" fill="hold" nodeType="afterGroup">
                            <p:stCondLst>
                              <p:cond delay="2500"/>
                            </p:stCondLst>
                            <p:childTnLst>
                              <p:par>
                                <p:cTn id="30" presetID="12" presetClass="entr" presetSubtype="4" fill="hold" nodeType="after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 calcmode="lin" valueType="num">
                                      <p:cBhvr additive="base">
                                        <p:cTn id="32" dur="500"/>
                                        <p:tgtEl>
                                          <p:spTgt spid="10">
                                            <p:txEl>
                                              <p:pRg st="7" end="7"/>
                                            </p:txEl>
                                          </p:spTgt>
                                        </p:tgtEl>
                                        <p:attrNameLst>
                                          <p:attrName>ppt_y</p:attrName>
                                        </p:attrNameLst>
                                      </p:cBhvr>
                                      <p:tavLst>
                                        <p:tav tm="0">
                                          <p:val>
                                            <p:strVal val="#ppt_y+#ppt_h*1.125000"/>
                                          </p:val>
                                        </p:tav>
                                        <p:tav tm="100000">
                                          <p:val>
                                            <p:strVal val="#ppt_y"/>
                                          </p:val>
                                        </p:tav>
                                      </p:tavLst>
                                    </p:anim>
                                    <p:animEffect transition="in" filter="wipe(up)">
                                      <p:cBhvr>
                                        <p:cTn id="33" dur="500"/>
                                        <p:tgtEl>
                                          <p:spTgt spid="10">
                                            <p:txEl>
                                              <p:pRg st="7" end="7"/>
                                            </p:txEl>
                                          </p:spTgt>
                                        </p:tgtEl>
                                      </p:cBhvr>
                                    </p:animEffect>
                                  </p:childTnLst>
                                </p:cTn>
                              </p:par>
                            </p:childTnLst>
                          </p:cTn>
                        </p:par>
                        <p:par>
                          <p:cTn id="34" fill="hold" nodeType="afterGroup">
                            <p:stCondLst>
                              <p:cond delay="3000"/>
                            </p:stCondLst>
                            <p:childTnLst>
                              <p:par>
                                <p:cTn id="35" presetID="12" presetClass="entr" presetSubtype="4" fill="hold" nodeType="after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 calcmode="lin" valueType="num">
                                      <p:cBhvr additive="base">
                                        <p:cTn id="37" dur="500"/>
                                        <p:tgtEl>
                                          <p:spTgt spid="10">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10">
                                            <p:txEl>
                                              <p:pRg st="6" end="6"/>
                                            </p:txEl>
                                          </p:spTgt>
                                        </p:tgtEl>
                                      </p:cBhvr>
                                    </p:animEffect>
                                  </p:childTnLst>
                                </p:cTn>
                              </p:par>
                            </p:childTnLst>
                          </p:cTn>
                        </p:par>
                        <p:par>
                          <p:cTn id="39" fill="hold" nodeType="afterGroup">
                            <p:stCondLst>
                              <p:cond delay="3500"/>
                            </p:stCondLst>
                            <p:childTnLst>
                              <p:par>
                                <p:cTn id="40" presetID="12" presetClass="entr" presetSubtype="4" fill="hold" nodeType="after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 calcmode="lin" valueType="num">
                                      <p:cBhvr additive="base">
                                        <p:cTn id="42" dur="500"/>
                                        <p:tgtEl>
                                          <p:spTgt spid="10">
                                            <p:txEl>
                                              <p:pRg st="5" end="5"/>
                                            </p:txEl>
                                          </p:spTgt>
                                        </p:tgtEl>
                                        <p:attrNameLst>
                                          <p:attrName>ppt_y</p:attrName>
                                        </p:attrNameLst>
                                      </p:cBhvr>
                                      <p:tavLst>
                                        <p:tav tm="0">
                                          <p:val>
                                            <p:strVal val="#ppt_y+#ppt_h*1.125000"/>
                                          </p:val>
                                        </p:tav>
                                        <p:tav tm="100000">
                                          <p:val>
                                            <p:strVal val="#ppt_y"/>
                                          </p:val>
                                        </p:tav>
                                      </p:tavLst>
                                    </p:anim>
                                    <p:animEffect transition="in" filter="wipe(up)">
                                      <p:cBhvr>
                                        <p:cTn id="43" dur="500"/>
                                        <p:tgtEl>
                                          <p:spTgt spid="10">
                                            <p:txEl>
                                              <p:pRg st="5" end="5"/>
                                            </p:txEl>
                                          </p:spTgt>
                                        </p:tgtEl>
                                      </p:cBhvr>
                                    </p:animEffect>
                                  </p:childTnLst>
                                </p:cTn>
                              </p:par>
                            </p:childTnLst>
                          </p:cTn>
                        </p:par>
                        <p:par>
                          <p:cTn id="44" fill="hold" nodeType="afterGroup">
                            <p:stCondLst>
                              <p:cond delay="4000"/>
                            </p:stCondLst>
                            <p:childTnLst>
                              <p:par>
                                <p:cTn id="45" presetID="12" presetClass="entr" presetSubtype="4" fill="hold" nodeType="after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 calcmode="lin" valueType="num">
                                      <p:cBhvr additive="base">
                                        <p:cTn id="47" dur="500"/>
                                        <p:tgtEl>
                                          <p:spTgt spid="10">
                                            <p:txEl>
                                              <p:pRg st="4" end="4"/>
                                            </p:txEl>
                                          </p:spTgt>
                                        </p:tgtEl>
                                        <p:attrNameLst>
                                          <p:attrName>ppt_y</p:attrName>
                                        </p:attrNameLst>
                                      </p:cBhvr>
                                      <p:tavLst>
                                        <p:tav tm="0">
                                          <p:val>
                                            <p:strVal val="#ppt_y+#ppt_h*1.125000"/>
                                          </p:val>
                                        </p:tav>
                                        <p:tav tm="100000">
                                          <p:val>
                                            <p:strVal val="#ppt_y"/>
                                          </p:val>
                                        </p:tav>
                                      </p:tavLst>
                                    </p:anim>
                                    <p:animEffect transition="in" filter="wipe(up)">
                                      <p:cBhvr>
                                        <p:cTn id="48" dur="500"/>
                                        <p:tgtEl>
                                          <p:spTgt spid="10">
                                            <p:txEl>
                                              <p:pRg st="4" end="4"/>
                                            </p:txEl>
                                          </p:spTgt>
                                        </p:tgtEl>
                                      </p:cBhvr>
                                    </p:animEffect>
                                  </p:childTnLst>
                                </p:cTn>
                              </p:par>
                            </p:childTnLst>
                          </p:cTn>
                        </p:par>
                        <p:par>
                          <p:cTn id="49" fill="hold" nodeType="afterGroup">
                            <p:stCondLst>
                              <p:cond delay="4500"/>
                            </p:stCondLst>
                            <p:childTnLst>
                              <p:par>
                                <p:cTn id="50" presetID="12" presetClass="entr" presetSubtype="4" fill="hold" nodeType="after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 calcmode="lin" valueType="num">
                                      <p:cBhvr additive="base">
                                        <p:cTn id="52"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53" dur="500"/>
                                        <p:tgtEl>
                                          <p:spTgt spid="10">
                                            <p:txEl>
                                              <p:pRg st="3" end="3"/>
                                            </p:txEl>
                                          </p:spTgt>
                                        </p:tgtEl>
                                      </p:cBhvr>
                                    </p:animEffect>
                                  </p:childTnLst>
                                </p:cTn>
                              </p:par>
                            </p:childTnLst>
                          </p:cTn>
                        </p:par>
                        <p:par>
                          <p:cTn id="54" fill="hold" nodeType="afterGroup">
                            <p:stCondLst>
                              <p:cond delay="5000"/>
                            </p:stCondLst>
                            <p:childTnLst>
                              <p:par>
                                <p:cTn id="55" presetID="12" presetClass="entr" presetSubtype="4" fill="hold" nodeType="afterEffect">
                                  <p:stCondLst>
                                    <p:cond delay="0"/>
                                  </p:stCondLst>
                                  <p:childTnLst>
                                    <p:set>
                                      <p:cBhvr>
                                        <p:cTn id="56" dur="1" fill="hold">
                                          <p:stCondLst>
                                            <p:cond delay="0"/>
                                          </p:stCondLst>
                                        </p:cTn>
                                        <p:tgtEl>
                                          <p:spTgt spid="10">
                                            <p:txEl>
                                              <p:pRg st="2" end="2"/>
                                            </p:txEl>
                                          </p:spTgt>
                                        </p:tgtEl>
                                        <p:attrNameLst>
                                          <p:attrName>style.visibility</p:attrName>
                                        </p:attrNameLst>
                                      </p:cBhvr>
                                      <p:to>
                                        <p:strVal val="visible"/>
                                      </p:to>
                                    </p:set>
                                    <p:anim calcmode="lin" valueType="num">
                                      <p:cBhvr additive="base">
                                        <p:cTn id="57" dur="500"/>
                                        <p:tgtEl>
                                          <p:spTgt spid="10">
                                            <p:txEl>
                                              <p:pRg st="2" end="2"/>
                                            </p:txEl>
                                          </p:spTgt>
                                        </p:tgtEl>
                                        <p:attrNameLst>
                                          <p:attrName>ppt_y</p:attrName>
                                        </p:attrNameLst>
                                      </p:cBhvr>
                                      <p:tavLst>
                                        <p:tav tm="0">
                                          <p:val>
                                            <p:strVal val="#ppt_y+#ppt_h*1.125000"/>
                                          </p:val>
                                        </p:tav>
                                        <p:tav tm="100000">
                                          <p:val>
                                            <p:strVal val="#ppt_y"/>
                                          </p:val>
                                        </p:tav>
                                      </p:tavLst>
                                    </p:anim>
                                    <p:animEffect transition="in" filter="wipe(up)">
                                      <p:cBhvr>
                                        <p:cTn id="58" dur="500"/>
                                        <p:tgtEl>
                                          <p:spTgt spid="10">
                                            <p:txEl>
                                              <p:pRg st="2" end="2"/>
                                            </p:txEl>
                                          </p:spTgt>
                                        </p:tgtEl>
                                      </p:cBhvr>
                                    </p:animEffect>
                                  </p:childTnLst>
                                </p:cTn>
                              </p:par>
                            </p:childTnLst>
                          </p:cTn>
                        </p:par>
                        <p:par>
                          <p:cTn id="59" fill="hold" nodeType="afterGroup">
                            <p:stCondLst>
                              <p:cond delay="5500"/>
                            </p:stCondLst>
                            <p:childTnLst>
                              <p:par>
                                <p:cTn id="60" presetID="12" presetClass="entr" presetSubtype="4" fill="hold" nodeType="afterEffect">
                                  <p:stCondLst>
                                    <p:cond delay="0"/>
                                  </p:stCondLst>
                                  <p:childTnLst>
                                    <p:set>
                                      <p:cBhvr>
                                        <p:cTn id="61" dur="1" fill="hold">
                                          <p:stCondLst>
                                            <p:cond delay="0"/>
                                          </p:stCondLst>
                                        </p:cTn>
                                        <p:tgtEl>
                                          <p:spTgt spid="10">
                                            <p:txEl>
                                              <p:pRg st="1" end="1"/>
                                            </p:txEl>
                                          </p:spTgt>
                                        </p:tgtEl>
                                        <p:attrNameLst>
                                          <p:attrName>style.visibility</p:attrName>
                                        </p:attrNameLst>
                                      </p:cBhvr>
                                      <p:to>
                                        <p:strVal val="visible"/>
                                      </p:to>
                                    </p:set>
                                    <p:anim calcmode="lin" valueType="num">
                                      <p:cBhvr additive="base">
                                        <p:cTn id="62" dur="500"/>
                                        <p:tgtEl>
                                          <p:spTgt spid="10">
                                            <p:txEl>
                                              <p:pRg st="1" end="1"/>
                                            </p:txEl>
                                          </p:spTgt>
                                        </p:tgtEl>
                                        <p:attrNameLst>
                                          <p:attrName>ppt_y</p:attrName>
                                        </p:attrNameLst>
                                      </p:cBhvr>
                                      <p:tavLst>
                                        <p:tav tm="0">
                                          <p:val>
                                            <p:strVal val="#ppt_y+#ppt_h*1.125000"/>
                                          </p:val>
                                        </p:tav>
                                        <p:tav tm="100000">
                                          <p:val>
                                            <p:strVal val="#ppt_y"/>
                                          </p:val>
                                        </p:tav>
                                      </p:tavLst>
                                    </p:anim>
                                    <p:animEffect transition="in" filter="wipe(up)">
                                      <p:cBhvr>
                                        <p:cTn id="63" dur="500"/>
                                        <p:tgtEl>
                                          <p:spTgt spid="10">
                                            <p:txEl>
                                              <p:pRg st="1" end="1"/>
                                            </p:txEl>
                                          </p:spTgt>
                                        </p:tgtEl>
                                      </p:cBhvr>
                                    </p:animEffect>
                                  </p:childTnLst>
                                </p:cTn>
                              </p:par>
                            </p:childTnLst>
                          </p:cTn>
                        </p:par>
                        <p:par>
                          <p:cTn id="64" fill="hold" nodeType="afterGroup">
                            <p:stCondLst>
                              <p:cond delay="6000"/>
                            </p:stCondLst>
                            <p:childTnLst>
                              <p:par>
                                <p:cTn id="65" presetID="12" presetClass="entr" presetSubtype="4" fill="hold" nodeType="afterEffect">
                                  <p:stCondLst>
                                    <p:cond delay="0"/>
                                  </p:stCondLst>
                                  <p:childTnLst>
                                    <p:set>
                                      <p:cBhvr>
                                        <p:cTn id="66" dur="1" fill="hold">
                                          <p:stCondLst>
                                            <p:cond delay="0"/>
                                          </p:stCondLst>
                                        </p:cTn>
                                        <p:tgtEl>
                                          <p:spTgt spid="10">
                                            <p:txEl>
                                              <p:pRg st="0" end="0"/>
                                            </p:txEl>
                                          </p:spTgt>
                                        </p:tgtEl>
                                        <p:attrNameLst>
                                          <p:attrName>style.visibility</p:attrName>
                                        </p:attrNameLst>
                                      </p:cBhvr>
                                      <p:to>
                                        <p:strVal val="visible"/>
                                      </p:to>
                                    </p:set>
                                    <p:anim calcmode="lin" valueType="num">
                                      <p:cBhvr additive="base">
                                        <p:cTn id="6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6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a:extLst>
              <a:ext uri="{FF2B5EF4-FFF2-40B4-BE49-F238E27FC236}">
                <a16:creationId xmlns:a16="http://schemas.microsoft.com/office/drawing/2014/main" id="{57649AAB-4046-4A15-8E68-571D89875D71}"/>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57347" name="Slide Number Placeholder 5">
            <a:extLst>
              <a:ext uri="{FF2B5EF4-FFF2-40B4-BE49-F238E27FC236}">
                <a16:creationId xmlns:a16="http://schemas.microsoft.com/office/drawing/2014/main" id="{8CD5DD01-5D34-43CB-A5F9-3976605276B1}"/>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8CC3CE9A-8438-48B2-BDBF-ABF7F54618EF}" type="slidenum">
              <a:rPr lang="en-US" altLang="en-US" sz="1400">
                <a:solidFill>
                  <a:schemeClr val="bg2"/>
                </a:solidFill>
                <a:latin typeface="Arial" panose="020B0604020202020204" pitchFamily="34" charset="0"/>
              </a:rPr>
              <a:pPr/>
              <a:t>31</a:t>
            </a:fld>
            <a:endParaRPr lang="en-US" altLang="en-US" sz="1400">
              <a:solidFill>
                <a:schemeClr val="bg2"/>
              </a:solidFill>
              <a:latin typeface="Arial" panose="020B0604020202020204" pitchFamily="34" charset="0"/>
            </a:endParaRPr>
          </a:p>
        </p:txBody>
      </p:sp>
      <p:sp>
        <p:nvSpPr>
          <p:cNvPr id="57348" name="Rectangle 4">
            <a:extLst>
              <a:ext uri="{FF2B5EF4-FFF2-40B4-BE49-F238E27FC236}">
                <a16:creationId xmlns:a16="http://schemas.microsoft.com/office/drawing/2014/main" id="{4FBCC749-9750-4E4F-A8DD-8321F8B4B5B3}"/>
              </a:ext>
            </a:extLst>
          </p:cNvPr>
          <p:cNvSpPr>
            <a:spLocks noGrp="1" noChangeArrowheads="1"/>
          </p:cNvSpPr>
          <p:nvPr>
            <p:ph type="title"/>
          </p:nvPr>
        </p:nvSpPr>
        <p:spPr/>
        <p:txBody>
          <a:bodyPr/>
          <a:lstStyle/>
          <a:p>
            <a:r>
              <a:rPr lang="en-US" altLang="en-US"/>
              <a:t>Information Hiding</a:t>
            </a:r>
          </a:p>
        </p:txBody>
      </p:sp>
      <p:sp>
        <p:nvSpPr>
          <p:cNvPr id="24581" name="Rectangle 5">
            <a:extLst>
              <a:ext uri="{FF2B5EF4-FFF2-40B4-BE49-F238E27FC236}">
                <a16:creationId xmlns:a16="http://schemas.microsoft.com/office/drawing/2014/main" id="{559CE94F-1B1F-4C3C-9432-FB7B35A16B7D}"/>
              </a:ext>
            </a:extLst>
          </p:cNvPr>
          <p:cNvSpPr>
            <a:spLocks noGrp="1" noChangeArrowheads="1"/>
          </p:cNvSpPr>
          <p:nvPr>
            <p:ph type="body" idx="1"/>
          </p:nvPr>
        </p:nvSpPr>
        <p:spPr/>
        <p:txBody>
          <a:bodyPr/>
          <a:lstStyle/>
          <a:p>
            <a:pPr>
              <a:defRPr/>
            </a:pPr>
            <a:r>
              <a:rPr lang="en-US" altLang="en-US" sz="2800"/>
              <a:t>Really “details hiding”</a:t>
            </a:r>
          </a:p>
          <a:p>
            <a:pPr lvl="1">
              <a:defRPr/>
            </a:pPr>
            <a:r>
              <a:rPr lang="en-US" altLang="en-US" sz="2400"/>
              <a:t>hiding implementation details, not information</a:t>
            </a:r>
          </a:p>
          <a:p>
            <a:pPr>
              <a:defRPr/>
            </a:pPr>
            <a:r>
              <a:rPr lang="en-US" altLang="en-US" sz="2800"/>
              <a:t>Example</a:t>
            </a:r>
          </a:p>
          <a:p>
            <a:pPr lvl="1">
              <a:defRPr/>
            </a:pPr>
            <a:r>
              <a:rPr lang="en-US" altLang="en-US" sz="3600">
                <a:solidFill>
                  <a:srgbClr val="FFC000"/>
                </a:solidFill>
                <a:effectLst>
                  <a:outerShdw blurRad="38100" dist="38100" dir="2700000" algn="tl">
                    <a:srgbClr val="000000">
                      <a:alpha val="43137"/>
                    </a:srgbClr>
                  </a:outerShdw>
                </a:effectLst>
              </a:rPr>
              <a:t>design modules so that items likely to change are hidden (private) </a:t>
            </a:r>
          </a:p>
          <a:p>
            <a:pPr lvl="2">
              <a:defRPr/>
            </a:pPr>
            <a:r>
              <a:rPr lang="en-US" altLang="en-US" sz="2000"/>
              <a:t>future change localized</a:t>
            </a:r>
          </a:p>
          <a:p>
            <a:pPr lvl="2">
              <a:defRPr/>
            </a:pPr>
            <a:r>
              <a:rPr lang="en-US" altLang="en-US" sz="2000"/>
              <a:t>change cannot affect other modules</a:t>
            </a:r>
          </a:p>
          <a:p>
            <a:pPr lvl="1">
              <a:defRPr/>
            </a:pPr>
            <a:r>
              <a:rPr lang="en-US" altLang="en-US" sz="2400"/>
              <a:t>data abstraction</a:t>
            </a:r>
          </a:p>
          <a:p>
            <a:pPr lvl="2">
              <a:defRPr/>
            </a:pPr>
            <a:r>
              <a:rPr lang="en-US" altLang="en-US" sz="2000"/>
              <a:t>designer thinks at level of ADT</a:t>
            </a:r>
          </a:p>
        </p:txBody>
      </p:sp>
    </p:spTree>
    <p:extLst>
      <p:ext uri="{BB962C8B-B14F-4D97-AF65-F5344CB8AC3E}">
        <p14:creationId xmlns:p14="http://schemas.microsoft.com/office/powerpoint/2010/main" val="3065608678"/>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8F63A05-E78B-408C-9B74-0270F362CD5F}"/>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Not necessarily “duh”.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57027" name="Text Box 3">
            <a:extLst>
              <a:ext uri="{FF2B5EF4-FFF2-40B4-BE49-F238E27FC236}">
                <a16:creationId xmlns:a16="http://schemas.microsoft.com/office/drawing/2014/main" id="{2BF40F2B-D5E6-4772-933F-73ED0CBCE75C}"/>
              </a:ext>
            </a:extLst>
          </p:cNvPr>
          <p:cNvSpPr txBox="1">
            <a:spLocks noChangeArrowheads="1"/>
          </p:cNvSpPr>
          <p:nvPr/>
        </p:nvSpPr>
        <p:spPr bwMode="auto">
          <a:xfrm>
            <a:off x="2362200" y="2209800"/>
            <a:ext cx="7543800" cy="201453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en-CA" altLang="en-US" sz="3600">
                <a:latin typeface="Franklin Gothic" pitchFamily="48" charset="0"/>
              </a:rPr>
              <a:t>For an object to send a message to another object…</a:t>
            </a:r>
          </a:p>
          <a:p>
            <a:pPr eaLnBrk="1" hangingPunct="1">
              <a:spcBef>
                <a:spcPct val="50000"/>
              </a:spcBef>
            </a:pPr>
            <a:r>
              <a:rPr lang="en-CA" altLang="en-US" sz="3600">
                <a:latin typeface="Franklin Gothic" pitchFamily="48" charset="0"/>
              </a:rPr>
              <a:t>… it must have visibility to it.</a:t>
            </a:r>
            <a:endParaRPr lang="en-US" altLang="en-US" sz="3600">
              <a:latin typeface="Franklin Gothic" pitchFamily="48" charset="0"/>
            </a:endParaRPr>
          </a:p>
        </p:txBody>
      </p:sp>
    </p:spTree>
    <p:extLst>
      <p:ext uri="{BB962C8B-B14F-4D97-AF65-F5344CB8AC3E}">
        <p14:creationId xmlns:p14="http://schemas.microsoft.com/office/powerpoint/2010/main" val="320461563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57027">
                                            <p:txEl>
                                              <p:pRg st="1" end="1"/>
                                            </p:txEl>
                                          </p:spTgt>
                                        </p:tgtEl>
                                        <p:attrNameLst>
                                          <p:attrName>style.visibility</p:attrName>
                                        </p:attrNameLst>
                                      </p:cBhvr>
                                      <p:to>
                                        <p:strVal val="visible"/>
                                      </p:to>
                                    </p:set>
                                    <p:anim to="" calcmode="lin" valueType="num">
                                      <p:cBhvr>
                                        <p:cTn id="7" dur="1" fill="hold"/>
                                        <p:tgtEl>
                                          <p:spTgt spid="257027">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CEA929C-F883-40FB-B9F1-8CF4ECC9D261}"/>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More about visibility</a:t>
            </a:r>
          </a:p>
        </p:txBody>
      </p:sp>
      <p:sp>
        <p:nvSpPr>
          <p:cNvPr id="60419" name="Rectangle 3">
            <a:extLst>
              <a:ext uri="{FF2B5EF4-FFF2-40B4-BE49-F238E27FC236}">
                <a16:creationId xmlns:a16="http://schemas.microsoft.com/office/drawing/2014/main" id="{C0B49737-58DE-4098-A849-6B5EE61DD6ED}"/>
              </a:ext>
            </a:extLst>
          </p:cNvPr>
          <p:cNvSpPr>
            <a:spLocks noGrp="1" noChangeArrowheads="1"/>
          </p:cNvSpPr>
          <p:nvPr>
            <p:ph type="body" sz="half"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400">
                <a:ea typeface="ＭＳ Ｐゴシック" panose="020B0600070205080204" pitchFamily="34" charset="-128"/>
              </a:rPr>
              <a:t>Definition:</a:t>
            </a:r>
          </a:p>
          <a:p>
            <a:pPr marL="457200" lvl="1" indent="0" eaLnBrk="1" hangingPunct="1"/>
            <a:r>
              <a:rPr lang="en-US" altLang="en-US" sz="2000">
                <a:ea typeface="ＭＳ Ｐゴシック" panose="020B0600070205080204" pitchFamily="34" charset="-128"/>
              </a:rPr>
              <a:t>Ability of one object to “see” or to “have reference” to another</a:t>
            </a:r>
          </a:p>
          <a:p>
            <a:pPr eaLnBrk="1" hangingPunct="1"/>
            <a:r>
              <a:rPr lang="en-US" altLang="en-US" sz="2400">
                <a:ea typeface="ＭＳ Ｐゴシック" panose="020B0600070205080204" pitchFamily="34" charset="-128"/>
              </a:rPr>
              <a:t>As messages are between objects, they can only be sent from an object that has a reference to another</a:t>
            </a:r>
          </a:p>
          <a:p>
            <a:pPr eaLnBrk="1" hangingPunct="1"/>
            <a:r>
              <a:rPr lang="en-US" altLang="en-US" sz="2400">
                <a:ea typeface="ＭＳ Ｐゴシック" panose="020B0600070205080204" pitchFamily="34" charset="-128"/>
              </a:rPr>
              <a:t>Visibility needs often emerge from interaction diagrams</a:t>
            </a:r>
          </a:p>
          <a:p>
            <a:pPr marL="457200" lvl="1" indent="0" eaLnBrk="1" hangingPunct="1"/>
            <a:endParaRPr lang="en-US" altLang="en-US" sz="2000">
              <a:ea typeface="ＭＳ Ｐゴシック" panose="020B0600070205080204" pitchFamily="34" charset="-128"/>
            </a:endParaRPr>
          </a:p>
        </p:txBody>
      </p:sp>
      <p:graphicFrame>
        <p:nvGraphicFramePr>
          <p:cNvPr id="262149" name="Object 5">
            <a:extLst>
              <a:ext uri="{FF2B5EF4-FFF2-40B4-BE49-F238E27FC236}">
                <a16:creationId xmlns:a16="http://schemas.microsoft.com/office/drawing/2014/main" id="{EE160517-9D84-4EF6-817E-3DC9C70A3073}"/>
              </a:ext>
            </a:extLst>
          </p:cNvPr>
          <p:cNvGraphicFramePr>
            <a:graphicFrameLocks noGrp="1" noChangeAspect="1"/>
          </p:cNvGraphicFramePr>
          <p:nvPr>
            <p:ph sz="half" idx="2"/>
          </p:nvPr>
        </p:nvGraphicFramePr>
        <p:xfrm>
          <a:off x="6096000" y="2309814"/>
          <a:ext cx="4038600" cy="3106737"/>
        </p:xfrm>
        <a:graphic>
          <a:graphicData uri="http://schemas.openxmlformats.org/presentationml/2006/ole">
            <mc:AlternateContent xmlns:mc="http://schemas.openxmlformats.org/markup-compatibility/2006">
              <mc:Choice xmlns:v="urn:schemas-microsoft-com:vml" Requires="v">
                <p:oleObj spid="_x0000_s102401" name="Visio" r:id="rId3" imgW="4426911" imgH="3405662" progId="Visio.Drawing.11">
                  <p:embed/>
                </p:oleObj>
              </mc:Choice>
              <mc:Fallback>
                <p:oleObj name="Visio" r:id="rId3" imgW="4426911" imgH="3405662" progId="Visio.Drawing.11">
                  <p:embed/>
                  <p:pic>
                    <p:nvPicPr>
                      <p:cNvPr id="262149" name="Object 5">
                        <a:extLst>
                          <a:ext uri="{FF2B5EF4-FFF2-40B4-BE49-F238E27FC236}">
                            <a16:creationId xmlns:a16="http://schemas.microsoft.com/office/drawing/2014/main" id="{EE160517-9D84-4EF6-817E-3DC9C70A307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09814"/>
                        <a:ext cx="4038600" cy="31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2150" name="Text Box 6">
            <a:extLst>
              <a:ext uri="{FF2B5EF4-FFF2-40B4-BE49-F238E27FC236}">
                <a16:creationId xmlns:a16="http://schemas.microsoft.com/office/drawing/2014/main" id="{46DE19D1-D4D0-464C-9AD3-6282297E32D5}"/>
              </a:ext>
            </a:extLst>
          </p:cNvPr>
          <p:cNvSpPr txBox="1">
            <a:spLocks noChangeArrowheads="1"/>
          </p:cNvSpPr>
          <p:nvPr/>
        </p:nvSpPr>
        <p:spPr bwMode="auto">
          <a:xfrm>
            <a:off x="7315200" y="1295400"/>
            <a:ext cx="2667000" cy="73866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1400">
                <a:latin typeface="Franklin Gothic" pitchFamily="48" charset="0"/>
              </a:rPr>
              <a:t>Implies that instances of ProductCatalog are visible from Register.</a:t>
            </a:r>
          </a:p>
        </p:txBody>
      </p:sp>
    </p:spTree>
    <p:extLst>
      <p:ext uri="{BB962C8B-B14F-4D97-AF65-F5344CB8AC3E}">
        <p14:creationId xmlns:p14="http://schemas.microsoft.com/office/powerpoint/2010/main" val="233190400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2149"/>
                                        </p:tgtEl>
                                        <p:attrNameLst>
                                          <p:attrName>style.visibility</p:attrName>
                                        </p:attrNameLst>
                                      </p:cBhvr>
                                      <p:to>
                                        <p:strVal val="visible"/>
                                      </p:to>
                                    </p:set>
                                    <p:animEffect transition="in" filter="fade">
                                      <p:cBhvr>
                                        <p:cTn id="7" dur="500"/>
                                        <p:tgtEl>
                                          <p:spTgt spid="26214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2150"/>
                                        </p:tgtEl>
                                        <p:attrNameLst>
                                          <p:attrName>style.visibility</p:attrName>
                                        </p:attrNameLst>
                                      </p:cBhvr>
                                      <p:to>
                                        <p:strVal val="visible"/>
                                      </p:to>
                                    </p:set>
                                    <p:animEffect transition="in" filter="fade">
                                      <p:cBhvr>
                                        <p:cTn id="11" dur="500"/>
                                        <p:tgtEl>
                                          <p:spTgt spid="262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544AC14-AA0F-45BA-A8E1-E086F0A578FB}"/>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Kinds of visibility</a:t>
            </a:r>
          </a:p>
        </p:txBody>
      </p:sp>
      <p:sp>
        <p:nvSpPr>
          <p:cNvPr id="24579" name="Rectangle 3">
            <a:extLst>
              <a:ext uri="{FF2B5EF4-FFF2-40B4-BE49-F238E27FC236}">
                <a16:creationId xmlns:a16="http://schemas.microsoft.com/office/drawing/2014/main" id="{9809BF61-3CCB-47EF-AEA4-6AA64D7299BB}"/>
              </a:ext>
            </a:extLst>
          </p:cNvPr>
          <p:cNvSpPr>
            <a:spLocks noGrp="1" noChangeArrowheads="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“Seeing” or “having reference” is usually a function of scope</a:t>
            </a:r>
          </a:p>
          <a:p>
            <a:pPr lvl="1" eaLnBrk="1" hangingPunct="1">
              <a:lnSpc>
                <a:spcPct val="8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That is, “Is object A within the scope of object B”</a:t>
            </a:r>
          </a:p>
          <a:p>
            <a:pPr eaLnBrk="1" hangingPunct="1">
              <a:lnSpc>
                <a:spcPct val="8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Four kinds:</a:t>
            </a:r>
          </a:p>
          <a:p>
            <a:pPr lvl="1" eaLnBrk="1" hangingPunct="1">
              <a:lnSpc>
                <a:spcPct val="8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Attribute visibility</a:t>
            </a:r>
          </a:p>
          <a:p>
            <a:pPr lvl="1" eaLnBrk="1" hangingPunct="1">
              <a:lnSpc>
                <a:spcPct val="8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Parameter visibility</a:t>
            </a:r>
          </a:p>
          <a:p>
            <a:pPr lvl="1" eaLnBrk="1" hangingPunct="1">
              <a:lnSpc>
                <a:spcPct val="8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Local visibility</a:t>
            </a:r>
          </a:p>
          <a:p>
            <a:pPr lvl="1" eaLnBrk="1" hangingPunct="1">
              <a:lnSpc>
                <a:spcPct val="8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Global visibility</a:t>
            </a:r>
          </a:p>
          <a:p>
            <a:pPr eaLnBrk="1" hangingPunct="1">
              <a:lnSpc>
                <a:spcPct val="8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So: for an object A to send a message to object B, B must be visible to A</a:t>
            </a:r>
          </a:p>
          <a:p>
            <a:pPr eaLnBrk="1" hangingPunct="1">
              <a:lnSpc>
                <a:spcPct val="8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But what kind of visibility do we choose?</a:t>
            </a:r>
          </a:p>
        </p:txBody>
      </p:sp>
    </p:spTree>
    <p:extLst>
      <p:ext uri="{BB962C8B-B14F-4D97-AF65-F5344CB8AC3E}">
        <p14:creationId xmlns:p14="http://schemas.microsoft.com/office/powerpoint/2010/main" val="320896703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p:tgtEl>
                                          <p:spTgt spid="24579">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4579">
                                            <p:txEl>
                                              <p:pRg st="0" end="0"/>
                                            </p:txEl>
                                          </p:spTgt>
                                        </p:tgtEl>
                                      </p:cBhvr>
                                    </p:animEffect>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 calcmode="lin" valueType="num">
                                      <p:cBhvr additive="base">
                                        <p:cTn id="12" dur="500"/>
                                        <p:tgtEl>
                                          <p:spTgt spid="24579">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24579">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24579">
                                            <p:txEl>
                                              <p:pRg st="2" end="2"/>
                                            </p:txEl>
                                          </p:spTgt>
                                        </p:tgtEl>
                                        <p:attrNameLst>
                                          <p:attrName>style.visibility</p:attrName>
                                        </p:attrNameLst>
                                      </p:cBhvr>
                                      <p:to>
                                        <p:strVal val="visible"/>
                                      </p:to>
                                    </p:set>
                                    <p:anim calcmode="lin" valueType="num">
                                      <p:cBhvr additive="base">
                                        <p:cTn id="18" dur="500"/>
                                        <p:tgtEl>
                                          <p:spTgt spid="24579">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4579">
                                            <p:txEl>
                                              <p:pRg st="2" end="2"/>
                                            </p:txEl>
                                          </p:spTgt>
                                        </p:tgtEl>
                                      </p:cBhvr>
                                    </p:animEffect>
                                  </p:childTnLst>
                                </p:cTn>
                              </p:par>
                            </p:childTnLst>
                          </p:cTn>
                        </p:par>
                        <p:par>
                          <p:cTn id="20" fill="hold" nodeType="afterGroup">
                            <p:stCondLst>
                              <p:cond delay="500"/>
                            </p:stCondLst>
                            <p:childTnLst>
                              <p:par>
                                <p:cTn id="21" presetID="12" presetClass="entr" presetSubtype="4" fill="hold" nodeType="afterEffect">
                                  <p:stCondLst>
                                    <p:cond delay="0"/>
                                  </p:stCondLst>
                                  <p:childTnLst>
                                    <p:set>
                                      <p:cBhvr>
                                        <p:cTn id="22" dur="1" fill="hold">
                                          <p:stCondLst>
                                            <p:cond delay="0"/>
                                          </p:stCondLst>
                                        </p:cTn>
                                        <p:tgtEl>
                                          <p:spTgt spid="24579">
                                            <p:txEl>
                                              <p:pRg st="3" end="3"/>
                                            </p:txEl>
                                          </p:spTgt>
                                        </p:tgtEl>
                                        <p:attrNameLst>
                                          <p:attrName>style.visibility</p:attrName>
                                        </p:attrNameLst>
                                      </p:cBhvr>
                                      <p:to>
                                        <p:strVal val="visible"/>
                                      </p:to>
                                    </p:set>
                                    <p:anim calcmode="lin" valueType="num">
                                      <p:cBhvr additive="base">
                                        <p:cTn id="23" dur="500"/>
                                        <p:tgtEl>
                                          <p:spTgt spid="24579">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4579">
                                            <p:txEl>
                                              <p:pRg st="3" end="3"/>
                                            </p:txEl>
                                          </p:spTgt>
                                        </p:tgtEl>
                                      </p:cBhvr>
                                    </p:animEffect>
                                  </p:childTnLst>
                                </p:cTn>
                              </p:par>
                            </p:childTnLst>
                          </p:cTn>
                        </p:par>
                        <p:par>
                          <p:cTn id="25" fill="hold" nodeType="afterGroup">
                            <p:stCondLst>
                              <p:cond delay="1000"/>
                            </p:stCondLst>
                            <p:childTnLst>
                              <p:par>
                                <p:cTn id="26" presetID="12" presetClass="entr" presetSubtype="4" fill="hold" nodeType="afterEffect">
                                  <p:stCondLst>
                                    <p:cond delay="0"/>
                                  </p:stCondLst>
                                  <p:childTnLst>
                                    <p:set>
                                      <p:cBhvr>
                                        <p:cTn id="27" dur="1" fill="hold">
                                          <p:stCondLst>
                                            <p:cond delay="0"/>
                                          </p:stCondLst>
                                        </p:cTn>
                                        <p:tgtEl>
                                          <p:spTgt spid="24579">
                                            <p:txEl>
                                              <p:pRg st="4" end="4"/>
                                            </p:txEl>
                                          </p:spTgt>
                                        </p:tgtEl>
                                        <p:attrNameLst>
                                          <p:attrName>style.visibility</p:attrName>
                                        </p:attrNameLst>
                                      </p:cBhvr>
                                      <p:to>
                                        <p:strVal val="visible"/>
                                      </p:to>
                                    </p:set>
                                    <p:anim calcmode="lin" valueType="num">
                                      <p:cBhvr additive="base">
                                        <p:cTn id="28" dur="500"/>
                                        <p:tgtEl>
                                          <p:spTgt spid="24579">
                                            <p:txEl>
                                              <p:pRg st="4" end="4"/>
                                            </p:txEl>
                                          </p:spTgt>
                                        </p:tgtEl>
                                        <p:attrNameLst>
                                          <p:attrName>ppt_y</p:attrName>
                                        </p:attrNameLst>
                                      </p:cBhvr>
                                      <p:tavLst>
                                        <p:tav tm="0">
                                          <p:val>
                                            <p:strVal val="#ppt_y+#ppt_h*1.125000"/>
                                          </p:val>
                                        </p:tav>
                                        <p:tav tm="100000">
                                          <p:val>
                                            <p:strVal val="#ppt_y"/>
                                          </p:val>
                                        </p:tav>
                                      </p:tavLst>
                                    </p:anim>
                                    <p:animEffect transition="in" filter="wipe(up)">
                                      <p:cBhvr>
                                        <p:cTn id="29" dur="500"/>
                                        <p:tgtEl>
                                          <p:spTgt spid="24579">
                                            <p:txEl>
                                              <p:pRg st="4" end="4"/>
                                            </p:txEl>
                                          </p:spTgt>
                                        </p:tgtEl>
                                      </p:cBhvr>
                                    </p:animEffect>
                                  </p:childTnLst>
                                </p:cTn>
                              </p:par>
                            </p:childTnLst>
                          </p:cTn>
                        </p:par>
                        <p:par>
                          <p:cTn id="30" fill="hold" nodeType="afterGroup">
                            <p:stCondLst>
                              <p:cond delay="1500"/>
                            </p:stCondLst>
                            <p:childTnLst>
                              <p:par>
                                <p:cTn id="31" presetID="12" presetClass="entr" presetSubtype="4" fill="hold" nodeType="afterEffect">
                                  <p:stCondLst>
                                    <p:cond delay="0"/>
                                  </p:stCondLst>
                                  <p:childTnLst>
                                    <p:set>
                                      <p:cBhvr>
                                        <p:cTn id="32" dur="1" fill="hold">
                                          <p:stCondLst>
                                            <p:cond delay="0"/>
                                          </p:stCondLst>
                                        </p:cTn>
                                        <p:tgtEl>
                                          <p:spTgt spid="24579">
                                            <p:txEl>
                                              <p:pRg st="5" end="5"/>
                                            </p:txEl>
                                          </p:spTgt>
                                        </p:tgtEl>
                                        <p:attrNameLst>
                                          <p:attrName>style.visibility</p:attrName>
                                        </p:attrNameLst>
                                      </p:cBhvr>
                                      <p:to>
                                        <p:strVal val="visible"/>
                                      </p:to>
                                    </p:set>
                                    <p:anim calcmode="lin" valueType="num">
                                      <p:cBhvr additive="base">
                                        <p:cTn id="33" dur="500"/>
                                        <p:tgtEl>
                                          <p:spTgt spid="24579">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24579">
                                            <p:txEl>
                                              <p:pRg st="5" end="5"/>
                                            </p:txEl>
                                          </p:spTgt>
                                        </p:tgtEl>
                                      </p:cBhvr>
                                    </p:animEffect>
                                  </p:childTnLst>
                                </p:cTn>
                              </p:par>
                            </p:childTnLst>
                          </p:cTn>
                        </p:par>
                        <p:par>
                          <p:cTn id="35" fill="hold" nodeType="afterGroup">
                            <p:stCondLst>
                              <p:cond delay="2000"/>
                            </p:stCondLst>
                            <p:childTnLst>
                              <p:par>
                                <p:cTn id="36" presetID="12" presetClass="entr" presetSubtype="4" fill="hold" nodeType="afterEffect">
                                  <p:stCondLst>
                                    <p:cond delay="0"/>
                                  </p:stCondLst>
                                  <p:childTnLst>
                                    <p:set>
                                      <p:cBhvr>
                                        <p:cTn id="37" dur="1" fill="hold">
                                          <p:stCondLst>
                                            <p:cond delay="0"/>
                                          </p:stCondLst>
                                        </p:cTn>
                                        <p:tgtEl>
                                          <p:spTgt spid="24579">
                                            <p:txEl>
                                              <p:pRg st="6" end="6"/>
                                            </p:txEl>
                                          </p:spTgt>
                                        </p:tgtEl>
                                        <p:attrNameLst>
                                          <p:attrName>style.visibility</p:attrName>
                                        </p:attrNameLst>
                                      </p:cBhvr>
                                      <p:to>
                                        <p:strVal val="visible"/>
                                      </p:to>
                                    </p:set>
                                    <p:anim calcmode="lin" valueType="num">
                                      <p:cBhvr additive="base">
                                        <p:cTn id="38" dur="500"/>
                                        <p:tgtEl>
                                          <p:spTgt spid="24579">
                                            <p:txEl>
                                              <p:pRg st="6" end="6"/>
                                            </p:txEl>
                                          </p:spTgt>
                                        </p:tgtEl>
                                        <p:attrNameLst>
                                          <p:attrName>ppt_y</p:attrName>
                                        </p:attrNameLst>
                                      </p:cBhvr>
                                      <p:tavLst>
                                        <p:tav tm="0">
                                          <p:val>
                                            <p:strVal val="#ppt_y+#ppt_h*1.125000"/>
                                          </p:val>
                                        </p:tav>
                                        <p:tav tm="100000">
                                          <p:val>
                                            <p:strVal val="#ppt_y"/>
                                          </p:val>
                                        </p:tav>
                                      </p:tavLst>
                                    </p:anim>
                                    <p:animEffect transition="in" filter="wipe(up)">
                                      <p:cBhvr>
                                        <p:cTn id="39" dur="500"/>
                                        <p:tgtEl>
                                          <p:spTgt spid="24579">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24579">
                                            <p:txEl>
                                              <p:pRg st="7" end="7"/>
                                            </p:txEl>
                                          </p:spTgt>
                                        </p:tgtEl>
                                        <p:attrNameLst>
                                          <p:attrName>style.visibility</p:attrName>
                                        </p:attrNameLst>
                                      </p:cBhvr>
                                      <p:to>
                                        <p:strVal val="visible"/>
                                      </p:to>
                                    </p:set>
                                    <p:anim calcmode="lin" valueType="num">
                                      <p:cBhvr additive="base">
                                        <p:cTn id="44" dur="500"/>
                                        <p:tgtEl>
                                          <p:spTgt spid="24579">
                                            <p:txEl>
                                              <p:pRg st="7" end="7"/>
                                            </p:txEl>
                                          </p:spTgt>
                                        </p:tgtEl>
                                        <p:attrNameLst>
                                          <p:attrName>ppt_y</p:attrName>
                                        </p:attrNameLst>
                                      </p:cBhvr>
                                      <p:tavLst>
                                        <p:tav tm="0">
                                          <p:val>
                                            <p:strVal val="#ppt_y+#ppt_h*1.125000"/>
                                          </p:val>
                                        </p:tav>
                                        <p:tav tm="100000">
                                          <p:val>
                                            <p:strVal val="#ppt_y"/>
                                          </p:val>
                                        </p:tav>
                                      </p:tavLst>
                                    </p:anim>
                                    <p:animEffect transition="in" filter="wipe(up)">
                                      <p:cBhvr>
                                        <p:cTn id="45" dur="500"/>
                                        <p:tgtEl>
                                          <p:spTgt spid="24579">
                                            <p:txEl>
                                              <p:pRg st="7" end="7"/>
                                            </p:txEl>
                                          </p:spTgt>
                                        </p:tgtEl>
                                      </p:cBhvr>
                                    </p:animEffect>
                                  </p:childTnLst>
                                </p:cTn>
                              </p:par>
                            </p:childTnLst>
                          </p:cTn>
                        </p:par>
                        <p:par>
                          <p:cTn id="46" fill="hold" nodeType="afterGroup">
                            <p:stCondLst>
                              <p:cond delay="500"/>
                            </p:stCondLst>
                            <p:childTnLst>
                              <p:par>
                                <p:cTn id="47" presetID="12" presetClass="entr" presetSubtype="4" fill="hold" nodeType="afterEffect">
                                  <p:stCondLst>
                                    <p:cond delay="0"/>
                                  </p:stCondLst>
                                  <p:childTnLst>
                                    <p:set>
                                      <p:cBhvr>
                                        <p:cTn id="48" dur="1" fill="hold">
                                          <p:stCondLst>
                                            <p:cond delay="0"/>
                                          </p:stCondLst>
                                        </p:cTn>
                                        <p:tgtEl>
                                          <p:spTgt spid="24579">
                                            <p:txEl>
                                              <p:pRg st="8" end="8"/>
                                            </p:txEl>
                                          </p:spTgt>
                                        </p:tgtEl>
                                        <p:attrNameLst>
                                          <p:attrName>style.visibility</p:attrName>
                                        </p:attrNameLst>
                                      </p:cBhvr>
                                      <p:to>
                                        <p:strVal val="visible"/>
                                      </p:to>
                                    </p:set>
                                    <p:anim calcmode="lin" valueType="num">
                                      <p:cBhvr additive="base">
                                        <p:cTn id="49" dur="500"/>
                                        <p:tgtEl>
                                          <p:spTgt spid="24579">
                                            <p:txEl>
                                              <p:pRg st="8" end="8"/>
                                            </p:txEl>
                                          </p:spTgt>
                                        </p:tgtEl>
                                        <p:attrNameLst>
                                          <p:attrName>ppt_y</p:attrName>
                                        </p:attrNameLst>
                                      </p:cBhvr>
                                      <p:tavLst>
                                        <p:tav tm="0">
                                          <p:val>
                                            <p:strVal val="#ppt_y+#ppt_h*1.125000"/>
                                          </p:val>
                                        </p:tav>
                                        <p:tav tm="100000">
                                          <p:val>
                                            <p:strVal val="#ppt_y"/>
                                          </p:val>
                                        </p:tav>
                                      </p:tavLst>
                                    </p:anim>
                                    <p:animEffect transition="in" filter="wipe(up)">
                                      <p:cBhvr>
                                        <p:cTn id="50"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739943E-09B6-4F2F-988D-019B337ED5BD}"/>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1. Attribute Visibility</a:t>
            </a:r>
          </a:p>
        </p:txBody>
      </p:sp>
      <p:sp>
        <p:nvSpPr>
          <p:cNvPr id="121859" name="Rectangle 4">
            <a:extLst>
              <a:ext uri="{FF2B5EF4-FFF2-40B4-BE49-F238E27FC236}">
                <a16:creationId xmlns:a16="http://schemas.microsoft.com/office/drawing/2014/main" id="{819A20F8-DDDA-4787-BE4D-41FC48626BEA}"/>
              </a:ext>
            </a:extLst>
          </p:cNvPr>
          <p:cNvSpPr>
            <a:spLocks noGrp="1" noChangeArrowheads="1"/>
          </p:cNvSpPr>
          <p:nvPr>
            <p:ph type="body" sz="half"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sz="2800">
                <a:ea typeface="ＭＳ Ｐゴシック" panose="020B0600070205080204" pitchFamily="34" charset="-128"/>
              </a:rPr>
              <a:t>Relatively permanent form</a:t>
            </a:r>
          </a:p>
          <a:p>
            <a:pPr marL="457200" lvl="1" indent="0" eaLnBrk="1" hangingPunct="1">
              <a:defRPr/>
            </a:pPr>
            <a:r>
              <a:rPr lang="en-US" altLang="en-US" sz="2400">
                <a:ea typeface="ＭＳ Ｐゴシック" panose="020B0600070205080204" pitchFamily="34" charset="-128"/>
              </a:rPr>
              <a:t>That is, it exists as long as objects A and B exist</a:t>
            </a:r>
          </a:p>
          <a:p>
            <a:pPr marL="457200" lvl="1" indent="0" eaLnBrk="1" hangingPunct="1">
              <a:defRPr/>
            </a:pPr>
            <a:r>
              <a:rPr lang="en-US" altLang="en-US" sz="2400">
                <a:solidFill>
                  <a:srgbClr val="FFC000"/>
                </a:solidFill>
                <a:effectLst>
                  <a:outerShdw blurRad="38100" dist="38100" dir="2700000" algn="tl">
                    <a:srgbClr val="000000">
                      <a:alpha val="43137"/>
                    </a:srgbClr>
                  </a:outerShdw>
                </a:effectLst>
                <a:ea typeface="ＭＳ Ｐゴシック" panose="020B0600070205080204" pitchFamily="34" charset="-128"/>
              </a:rPr>
              <a:t>Declare a member variable (attribute) in the class.</a:t>
            </a:r>
          </a:p>
          <a:p>
            <a:pPr eaLnBrk="1" hangingPunct="1">
              <a:defRPr/>
            </a:pPr>
            <a:r>
              <a:rPr lang="en-US" altLang="en-US" sz="2800">
                <a:ea typeface="ＭＳ Ｐゴシック" panose="020B0600070205080204" pitchFamily="34" charset="-128"/>
              </a:rPr>
              <a:t>Perhaps the most common form</a:t>
            </a:r>
          </a:p>
        </p:txBody>
      </p:sp>
      <p:graphicFrame>
        <p:nvGraphicFramePr>
          <p:cNvPr id="62468" name="Object 6">
            <a:extLst>
              <a:ext uri="{FF2B5EF4-FFF2-40B4-BE49-F238E27FC236}">
                <a16:creationId xmlns:a16="http://schemas.microsoft.com/office/drawing/2014/main" id="{BED0F88F-E762-4DFC-B0B5-CFA0B2488AAD}"/>
              </a:ext>
            </a:extLst>
          </p:cNvPr>
          <p:cNvGraphicFramePr>
            <a:graphicFrameLocks noGrp="1" noChangeAspect="1"/>
          </p:cNvGraphicFramePr>
          <p:nvPr>
            <p:ph sz="half" idx="2"/>
          </p:nvPr>
        </p:nvGraphicFramePr>
        <p:xfrm>
          <a:off x="2976564" y="3938589"/>
          <a:ext cx="6086475" cy="2187575"/>
        </p:xfrm>
        <a:graphic>
          <a:graphicData uri="http://schemas.openxmlformats.org/presentationml/2006/ole">
            <mc:AlternateContent xmlns:mc="http://schemas.openxmlformats.org/markup-compatibility/2006">
              <mc:Choice xmlns:v="urn:schemas-microsoft-com:vml" Requires="v">
                <p:oleObj spid="_x0000_s104449" name="Visio" r:id="rId3" imgW="6668484" imgH="2396785" progId="Visio.Drawing.11">
                  <p:embed/>
                </p:oleObj>
              </mc:Choice>
              <mc:Fallback>
                <p:oleObj name="Visio" r:id="rId3" imgW="6668484" imgH="2396785" progId="Visio.Drawing.11">
                  <p:embed/>
                  <p:pic>
                    <p:nvPicPr>
                      <p:cNvPr id="62468" name="Object 6">
                        <a:extLst>
                          <a:ext uri="{FF2B5EF4-FFF2-40B4-BE49-F238E27FC236}">
                            <a16:creationId xmlns:a16="http://schemas.microsoft.com/office/drawing/2014/main" id="{BED0F88F-E762-4DFC-B0B5-CFA0B2488AA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4" y="3938589"/>
                        <a:ext cx="608647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005480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9A03A10-4837-484B-B313-CFE3372CBD77}"/>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2. Parameter Visibility</a:t>
            </a:r>
          </a:p>
        </p:txBody>
      </p:sp>
      <p:sp>
        <p:nvSpPr>
          <p:cNvPr id="268292" name="Rectangle 4">
            <a:extLst>
              <a:ext uri="{FF2B5EF4-FFF2-40B4-BE49-F238E27FC236}">
                <a16:creationId xmlns:a16="http://schemas.microsoft.com/office/drawing/2014/main" id="{E54E5FD1-87D4-4BDA-9488-FE0A4D402342}"/>
              </a:ext>
            </a:extLst>
          </p:cNvPr>
          <p:cNvSpPr>
            <a:spLocks noGrp="1" noChangeArrowheads="1"/>
          </p:cNvSpPr>
          <p:nvPr>
            <p:ph type="body" sz="half" idx="1"/>
          </p:nvPr>
        </p:nvSpPr>
        <p:spPr/>
        <p:txBody>
          <a:bodyPr>
            <a:normAutofit/>
          </a:bodyPr>
          <a:lstStyle/>
          <a:p>
            <a:pPr marL="274320" indent="-274320" eaLnBrk="1" fontAlgn="auto" hangingPunct="1">
              <a:spcAft>
                <a:spcPts val="0"/>
              </a:spcAft>
              <a:buFont typeface="Wingdings 2"/>
              <a:buChar char=""/>
              <a:defRPr/>
            </a:pPr>
            <a:r>
              <a:rPr lang="en-US" sz="2400"/>
              <a:t>Exists when B is </a:t>
            </a:r>
            <a:r>
              <a:rPr lang="en-US" sz="2400">
                <a:solidFill>
                  <a:srgbClr val="FFC000"/>
                </a:solidFill>
                <a:effectLst>
                  <a:outerShdw blurRad="38100" dist="38100" dir="2700000" algn="tl">
                    <a:srgbClr val="000000">
                      <a:alpha val="43137"/>
                    </a:srgbClr>
                  </a:outerShdw>
                </a:effectLst>
              </a:rPr>
              <a:t>passed as a parameter </a:t>
            </a:r>
            <a:r>
              <a:rPr lang="en-US" sz="2400"/>
              <a:t>to method of A</a:t>
            </a:r>
          </a:p>
          <a:p>
            <a:pPr marL="274320" indent="-274320" eaLnBrk="1" fontAlgn="auto" hangingPunct="1">
              <a:spcAft>
                <a:spcPts val="0"/>
              </a:spcAft>
              <a:buFont typeface="Wingdings 2"/>
              <a:buChar char=""/>
              <a:defRPr/>
            </a:pPr>
            <a:r>
              <a:rPr lang="en-US" sz="2400"/>
              <a:t>Compared to Attribute visibility, this is relatively temporary</a:t>
            </a:r>
          </a:p>
          <a:p>
            <a:pPr marL="521208" lvl="1" eaLnBrk="1" fontAlgn="auto" hangingPunct="1">
              <a:spcAft>
                <a:spcPts val="0"/>
              </a:spcAft>
              <a:buClr>
                <a:schemeClr val="accent4"/>
              </a:buClr>
              <a:buFont typeface="Wingdings 2"/>
              <a:buChar char=""/>
              <a:defRPr/>
            </a:pPr>
            <a:r>
              <a:rPr lang="en-US" sz="2000">
                <a:solidFill>
                  <a:srgbClr val="FFC000"/>
                </a:solidFill>
                <a:effectLst>
                  <a:outerShdw blurRad="38100" dist="38100" dir="2700000" algn="tl">
                    <a:srgbClr val="000000">
                      <a:alpha val="43137"/>
                    </a:srgbClr>
                  </a:outerShdw>
                </a:effectLst>
              </a:rPr>
              <a:t>That is, persists only within scope of called method</a:t>
            </a:r>
          </a:p>
          <a:p>
            <a:pPr marL="274320" indent="-274320" eaLnBrk="1" fontAlgn="auto" hangingPunct="1">
              <a:spcAft>
                <a:spcPts val="0"/>
              </a:spcAft>
              <a:buFont typeface="Wingdings 2"/>
              <a:buChar char=""/>
              <a:defRPr/>
            </a:pPr>
            <a:r>
              <a:rPr lang="en-US" sz="2400"/>
              <a:t>Can transform Parameter visibility to Attribute visibility</a:t>
            </a:r>
          </a:p>
        </p:txBody>
      </p:sp>
      <p:graphicFrame>
        <p:nvGraphicFramePr>
          <p:cNvPr id="63492" name="Object 6">
            <a:extLst>
              <a:ext uri="{FF2B5EF4-FFF2-40B4-BE49-F238E27FC236}">
                <a16:creationId xmlns:a16="http://schemas.microsoft.com/office/drawing/2014/main" id="{CF655DB1-AC5A-40D4-9A85-D850B29F7760}"/>
              </a:ext>
            </a:extLst>
          </p:cNvPr>
          <p:cNvGraphicFramePr>
            <a:graphicFrameLocks noGrp="1" noChangeAspect="1"/>
          </p:cNvGraphicFramePr>
          <p:nvPr>
            <p:ph sz="half" idx="2"/>
          </p:nvPr>
        </p:nvGraphicFramePr>
        <p:xfrm>
          <a:off x="3243264" y="3938589"/>
          <a:ext cx="5551487" cy="2187575"/>
        </p:xfrm>
        <a:graphic>
          <a:graphicData uri="http://schemas.openxmlformats.org/presentationml/2006/ole">
            <mc:AlternateContent xmlns:mc="http://schemas.openxmlformats.org/markup-compatibility/2006">
              <mc:Choice xmlns:v="urn:schemas-microsoft-com:vml" Requires="v">
                <p:oleObj spid="_x0000_s105473" name="Visio" r:id="rId3" imgW="6328818" imgH="2494636" progId="Visio.Drawing.11">
                  <p:embed/>
                </p:oleObj>
              </mc:Choice>
              <mc:Fallback>
                <p:oleObj name="Visio" r:id="rId3" imgW="6328818" imgH="2494636" progId="Visio.Drawing.11">
                  <p:embed/>
                  <p:pic>
                    <p:nvPicPr>
                      <p:cNvPr id="63492" name="Object 6">
                        <a:extLst>
                          <a:ext uri="{FF2B5EF4-FFF2-40B4-BE49-F238E27FC236}">
                            <a16:creationId xmlns:a16="http://schemas.microsoft.com/office/drawing/2014/main" id="{CF655DB1-AC5A-40D4-9A85-D850B29F776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264" y="3938589"/>
                        <a:ext cx="5551487"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6786046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68292">
                                            <p:txEl>
                                              <p:pRg st="0" end="0"/>
                                            </p:txEl>
                                          </p:spTgt>
                                        </p:tgtEl>
                                        <p:attrNameLst>
                                          <p:attrName>style.visibility</p:attrName>
                                        </p:attrNameLst>
                                      </p:cBhvr>
                                      <p:to>
                                        <p:strVal val="visible"/>
                                      </p:to>
                                    </p:set>
                                    <p:anim calcmode="lin" valueType="num">
                                      <p:cBhvr additive="base">
                                        <p:cTn id="7" dur="500"/>
                                        <p:tgtEl>
                                          <p:spTgt spid="26829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8292">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268292">
                                            <p:txEl>
                                              <p:pRg st="1" end="1"/>
                                            </p:txEl>
                                          </p:spTgt>
                                        </p:tgtEl>
                                        <p:attrNameLst>
                                          <p:attrName>style.visibility</p:attrName>
                                        </p:attrNameLst>
                                      </p:cBhvr>
                                      <p:to>
                                        <p:strVal val="visible"/>
                                      </p:to>
                                    </p:set>
                                    <p:anim calcmode="lin" valueType="num">
                                      <p:cBhvr additive="base">
                                        <p:cTn id="13" dur="500"/>
                                        <p:tgtEl>
                                          <p:spTgt spid="26829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68292">
                                            <p:txEl>
                                              <p:pRg st="1" end="1"/>
                                            </p:txEl>
                                          </p:spTgt>
                                        </p:tgtEl>
                                      </p:cBhvr>
                                    </p:animEffect>
                                  </p:childTnLst>
                                </p:cTn>
                              </p:par>
                            </p:childTnLst>
                          </p:cTn>
                        </p:par>
                        <p:par>
                          <p:cTn id="15" fill="hold" nodeType="afterGroup">
                            <p:stCondLst>
                              <p:cond delay="500"/>
                            </p:stCondLst>
                            <p:childTnLst>
                              <p:par>
                                <p:cTn id="16" presetID="12" presetClass="entr" presetSubtype="4" fill="hold" nodeType="afterEffect">
                                  <p:stCondLst>
                                    <p:cond delay="0"/>
                                  </p:stCondLst>
                                  <p:childTnLst>
                                    <p:set>
                                      <p:cBhvr>
                                        <p:cTn id="17" dur="1" fill="hold">
                                          <p:stCondLst>
                                            <p:cond delay="0"/>
                                          </p:stCondLst>
                                        </p:cTn>
                                        <p:tgtEl>
                                          <p:spTgt spid="268292">
                                            <p:txEl>
                                              <p:pRg st="2" end="2"/>
                                            </p:txEl>
                                          </p:spTgt>
                                        </p:tgtEl>
                                        <p:attrNameLst>
                                          <p:attrName>style.visibility</p:attrName>
                                        </p:attrNameLst>
                                      </p:cBhvr>
                                      <p:to>
                                        <p:strVal val="visible"/>
                                      </p:to>
                                    </p:set>
                                    <p:anim calcmode="lin" valueType="num">
                                      <p:cBhvr additive="base">
                                        <p:cTn id="18" dur="500"/>
                                        <p:tgtEl>
                                          <p:spTgt spid="268292">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68292">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268292">
                                            <p:txEl>
                                              <p:pRg st="3" end="3"/>
                                            </p:txEl>
                                          </p:spTgt>
                                        </p:tgtEl>
                                        <p:attrNameLst>
                                          <p:attrName>style.visibility</p:attrName>
                                        </p:attrNameLst>
                                      </p:cBhvr>
                                      <p:to>
                                        <p:strVal val="visible"/>
                                      </p:to>
                                    </p:set>
                                    <p:anim calcmode="lin" valueType="num">
                                      <p:cBhvr additive="base">
                                        <p:cTn id="24" dur="500"/>
                                        <p:tgtEl>
                                          <p:spTgt spid="268292">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682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0B6C064-0F02-45F4-BC4F-A21F3B2612A1}"/>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3. Local Visibility</a:t>
            </a:r>
          </a:p>
        </p:txBody>
      </p:sp>
      <p:sp>
        <p:nvSpPr>
          <p:cNvPr id="27651" name="Rectangle 4">
            <a:extLst>
              <a:ext uri="{FF2B5EF4-FFF2-40B4-BE49-F238E27FC236}">
                <a16:creationId xmlns:a16="http://schemas.microsoft.com/office/drawing/2014/main" id="{9989C061-D940-4C4E-949C-7BFD8EED83EB}"/>
              </a:ext>
            </a:extLst>
          </p:cNvPr>
          <p:cNvSpPr>
            <a:spLocks noGrp="1" noChangeArrowheads="1"/>
          </p:cNvSpPr>
          <p:nvPr>
            <p:ph type="body" sz="half"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defRPr/>
            </a:pPr>
            <a:r>
              <a:rPr lang="en-US" altLang="en-US" sz="2400">
                <a:ea typeface="ＭＳ Ｐゴシック" panose="020B0600070205080204" pitchFamily="34" charset="-128"/>
              </a:rPr>
              <a:t>Exists when B is declared as a local object within a method of A</a:t>
            </a:r>
          </a:p>
          <a:p>
            <a:pPr eaLnBrk="1" hangingPunct="1">
              <a:lnSpc>
                <a:spcPct val="90000"/>
              </a:lnSpc>
              <a:defRPr/>
            </a:pPr>
            <a:r>
              <a:rPr lang="en-US" altLang="en-US" sz="2400">
                <a:ea typeface="ＭＳ Ｐゴシック" panose="020B0600070205080204" pitchFamily="34" charset="-128"/>
              </a:rPr>
              <a:t>Two ways to achieve this are by:</a:t>
            </a:r>
          </a:p>
          <a:p>
            <a:pPr marL="800100" lvl="1" indent="-342900" eaLnBrk="1" hangingPunct="1">
              <a:lnSpc>
                <a:spcPct val="90000"/>
              </a:lnSpc>
              <a:defRPr/>
            </a:pPr>
            <a:r>
              <a:rPr lang="en-US" altLang="en-US" sz="2000">
                <a:solidFill>
                  <a:srgbClr val="FFC000"/>
                </a:solidFill>
                <a:effectLst>
                  <a:outerShdw blurRad="38100" dist="38100" dir="2700000" algn="tl">
                    <a:srgbClr val="000000">
                      <a:alpha val="43137"/>
                    </a:srgbClr>
                  </a:outerShdw>
                </a:effectLst>
                <a:ea typeface="ＭＳ Ｐゴシック" panose="020B0600070205080204" pitchFamily="34" charset="-128"/>
              </a:rPr>
              <a:t>creating a new local instance and assigning it to a local variable</a:t>
            </a:r>
          </a:p>
          <a:p>
            <a:pPr marL="800100" lvl="1" indent="-342900" eaLnBrk="1" hangingPunct="1">
              <a:lnSpc>
                <a:spcPct val="90000"/>
              </a:lnSpc>
              <a:defRPr/>
            </a:pPr>
            <a:r>
              <a:rPr lang="en-US" altLang="en-US" sz="2000">
                <a:ea typeface="ＭＳ Ｐゴシック" panose="020B0600070205080204" pitchFamily="34" charset="-128"/>
              </a:rPr>
              <a:t>assigning the returning object from a method invocation to a local variable</a:t>
            </a:r>
          </a:p>
        </p:txBody>
      </p:sp>
      <p:graphicFrame>
        <p:nvGraphicFramePr>
          <p:cNvPr id="64516" name="Object 6">
            <a:extLst>
              <a:ext uri="{FF2B5EF4-FFF2-40B4-BE49-F238E27FC236}">
                <a16:creationId xmlns:a16="http://schemas.microsoft.com/office/drawing/2014/main" id="{37A7A42D-3E9D-4850-BA0E-376C8671ACFA}"/>
              </a:ext>
            </a:extLst>
          </p:cNvPr>
          <p:cNvGraphicFramePr>
            <a:graphicFrameLocks noGrp="1" noChangeAspect="1"/>
          </p:cNvGraphicFramePr>
          <p:nvPr>
            <p:ph sz="half" idx="2"/>
          </p:nvPr>
        </p:nvGraphicFramePr>
        <p:xfrm>
          <a:off x="3551239" y="3938589"/>
          <a:ext cx="4937125" cy="2187575"/>
        </p:xfrm>
        <a:graphic>
          <a:graphicData uri="http://schemas.openxmlformats.org/presentationml/2006/ole">
            <mc:AlternateContent xmlns:mc="http://schemas.openxmlformats.org/markup-compatibility/2006">
              <mc:Choice xmlns:v="urn:schemas-microsoft-com:vml" Requires="v">
                <p:oleObj spid="_x0000_s106497" name="Visio" r:id="rId3" imgW="6396301" imgH="2833178" progId="Visio.Drawing.11">
                  <p:embed/>
                </p:oleObj>
              </mc:Choice>
              <mc:Fallback>
                <p:oleObj name="Visio" r:id="rId3" imgW="6396301" imgH="2833178" progId="Visio.Drawing.11">
                  <p:embed/>
                  <p:pic>
                    <p:nvPicPr>
                      <p:cNvPr id="64516" name="Object 6">
                        <a:extLst>
                          <a:ext uri="{FF2B5EF4-FFF2-40B4-BE49-F238E27FC236}">
                            <a16:creationId xmlns:a16="http://schemas.microsoft.com/office/drawing/2014/main" id="{37A7A42D-3E9D-4850-BA0E-376C8671ACFA}"/>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239" y="3938589"/>
                        <a:ext cx="49371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552288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p:tgtEl>
                                          <p:spTgt spid="2765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7651">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p:tgtEl>
                                          <p:spTgt spid="2765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7651">
                                            <p:txEl>
                                              <p:pRg st="1" end="1"/>
                                            </p:txEl>
                                          </p:spTgt>
                                        </p:tgtEl>
                                      </p:cBhvr>
                                    </p:animEffect>
                                  </p:childTnLst>
                                </p:cTn>
                              </p:par>
                            </p:childTnLst>
                          </p:cTn>
                        </p:par>
                        <p:par>
                          <p:cTn id="15" fill="hold" nodeType="afterGroup">
                            <p:stCondLst>
                              <p:cond delay="500"/>
                            </p:stCondLst>
                            <p:childTnLst>
                              <p:par>
                                <p:cTn id="16" presetID="12" presetClass="entr" presetSubtype="4" fill="hold" nodeType="afterEffect">
                                  <p:stCondLst>
                                    <p:cond delay="0"/>
                                  </p:stCondLst>
                                  <p:childTnLst>
                                    <p:set>
                                      <p:cBhvr>
                                        <p:cTn id="17" dur="1" fill="hold">
                                          <p:stCondLst>
                                            <p:cond delay="0"/>
                                          </p:stCondLst>
                                        </p:cTn>
                                        <p:tgtEl>
                                          <p:spTgt spid="27651">
                                            <p:txEl>
                                              <p:pRg st="2" end="2"/>
                                            </p:txEl>
                                          </p:spTgt>
                                        </p:tgtEl>
                                        <p:attrNameLst>
                                          <p:attrName>style.visibility</p:attrName>
                                        </p:attrNameLst>
                                      </p:cBhvr>
                                      <p:to>
                                        <p:strVal val="visible"/>
                                      </p:to>
                                    </p:set>
                                    <p:anim calcmode="lin" valueType="num">
                                      <p:cBhvr additive="base">
                                        <p:cTn id="18" dur="500"/>
                                        <p:tgtEl>
                                          <p:spTgt spid="27651">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27651">
                                            <p:txEl>
                                              <p:pRg st="2" end="2"/>
                                            </p:txEl>
                                          </p:spTgt>
                                        </p:tgtEl>
                                      </p:cBhvr>
                                    </p:animEffect>
                                  </p:childTnLst>
                                </p:cTn>
                              </p:par>
                            </p:childTnLst>
                          </p:cTn>
                        </p:par>
                        <p:par>
                          <p:cTn id="20" fill="hold" nodeType="afterGroup">
                            <p:stCondLst>
                              <p:cond delay="1000"/>
                            </p:stCondLst>
                            <p:childTnLst>
                              <p:par>
                                <p:cTn id="21" presetID="12" presetClass="entr" presetSubtype="4" fill="hold" nodeType="afterEffect">
                                  <p:stCondLst>
                                    <p:cond delay="0"/>
                                  </p:stCondLst>
                                  <p:childTnLst>
                                    <p:set>
                                      <p:cBhvr>
                                        <p:cTn id="22" dur="1" fill="hold">
                                          <p:stCondLst>
                                            <p:cond delay="0"/>
                                          </p:stCondLst>
                                        </p:cTn>
                                        <p:tgtEl>
                                          <p:spTgt spid="27651">
                                            <p:txEl>
                                              <p:pRg st="3" end="3"/>
                                            </p:txEl>
                                          </p:spTgt>
                                        </p:tgtEl>
                                        <p:attrNameLst>
                                          <p:attrName>style.visibility</p:attrName>
                                        </p:attrNameLst>
                                      </p:cBhvr>
                                      <p:to>
                                        <p:strVal val="visible"/>
                                      </p:to>
                                    </p:set>
                                    <p:anim calcmode="lin" valueType="num">
                                      <p:cBhvr additive="base">
                                        <p:cTn id="23" dur="500"/>
                                        <p:tgtEl>
                                          <p:spTgt spid="27651">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2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0EF8BC9-CD64-4556-94F5-4E03697ED804}"/>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4. Global Visibility</a:t>
            </a:r>
          </a:p>
        </p:txBody>
      </p:sp>
      <p:sp>
        <p:nvSpPr>
          <p:cNvPr id="28675" name="Rectangle 4">
            <a:extLst>
              <a:ext uri="{FF2B5EF4-FFF2-40B4-BE49-F238E27FC236}">
                <a16:creationId xmlns:a16="http://schemas.microsoft.com/office/drawing/2014/main" id="{AB2E941F-06EF-4C12-BFF1-A6DDA4967A9B}"/>
              </a:ext>
            </a:extLst>
          </p:cNvPr>
          <p:cNvSpPr>
            <a:spLocks noGrp="1" noChangeArrowheads="1"/>
          </p:cNvSpPr>
          <p:nvPr>
            <p:ph type="body" sz="half"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sz="2400">
                <a:ea typeface="ＭＳ Ｐゴシック" panose="020B0600070205080204" pitchFamily="34" charset="-128"/>
              </a:rPr>
              <a:t>Exists when B is global to A</a:t>
            </a:r>
          </a:p>
          <a:p>
            <a:pPr eaLnBrk="1" hangingPunct="1">
              <a:defRPr/>
            </a:pPr>
            <a:r>
              <a:rPr lang="en-US" altLang="en-US" sz="2400">
                <a:ea typeface="ＭＳ Ｐゴシック" panose="020B0600070205080204" pitchFamily="34" charset="-128"/>
              </a:rPr>
              <a:t>Relatively permanent visibility, but also the least common</a:t>
            </a:r>
          </a:p>
          <a:p>
            <a:pPr eaLnBrk="1" hangingPunct="1">
              <a:defRPr/>
            </a:pPr>
            <a:r>
              <a:rPr lang="en-US" altLang="en-US" sz="2400">
                <a:ea typeface="ＭＳ Ｐゴシック" panose="020B0600070205080204" pitchFamily="34" charset="-128"/>
              </a:rPr>
              <a:t>At least two techniques to achieved this:</a:t>
            </a:r>
          </a:p>
          <a:p>
            <a:pPr marL="800100" lvl="1" indent="-342900" eaLnBrk="1" hangingPunct="1">
              <a:defRPr/>
            </a:pPr>
            <a:r>
              <a:rPr lang="en-US" altLang="en-US" sz="2000">
                <a:ea typeface="ＭＳ Ｐゴシック" panose="020B0600070205080204" pitchFamily="34" charset="-128"/>
              </a:rPr>
              <a:t>ordinary global variables</a:t>
            </a:r>
          </a:p>
          <a:p>
            <a:pPr marL="800100" lvl="1" indent="-342900" eaLnBrk="1" hangingPunct="1">
              <a:defRPr/>
            </a:pPr>
            <a:r>
              <a:rPr lang="en-US" altLang="en-US" sz="2000">
                <a:solidFill>
                  <a:srgbClr val="FFC000"/>
                </a:solidFill>
                <a:effectLst>
                  <a:outerShdw blurRad="38100" dist="38100" dir="2700000" algn="tl">
                    <a:srgbClr val="000000">
                      <a:alpha val="43137"/>
                    </a:srgbClr>
                  </a:outerShdw>
                </a:effectLst>
                <a:ea typeface="ＭＳ Ｐゴシック" panose="020B0600070205080204" pitchFamily="34" charset="-128"/>
              </a:rPr>
              <a:t>Singleton pattern</a:t>
            </a:r>
          </a:p>
        </p:txBody>
      </p:sp>
      <p:graphicFrame>
        <p:nvGraphicFramePr>
          <p:cNvPr id="65540" name="Object 6">
            <a:extLst>
              <a:ext uri="{FF2B5EF4-FFF2-40B4-BE49-F238E27FC236}">
                <a16:creationId xmlns:a16="http://schemas.microsoft.com/office/drawing/2014/main" id="{C5508C73-69F8-4EF0-A724-61CAC247CBFB}"/>
              </a:ext>
            </a:extLst>
          </p:cNvPr>
          <p:cNvGraphicFramePr>
            <a:graphicFrameLocks noGrp="1" noChangeAspect="1"/>
          </p:cNvGraphicFramePr>
          <p:nvPr>
            <p:ph sz="half" idx="2"/>
          </p:nvPr>
        </p:nvGraphicFramePr>
        <p:xfrm>
          <a:off x="3878264" y="4152901"/>
          <a:ext cx="4281487" cy="2187575"/>
        </p:xfrm>
        <a:graphic>
          <a:graphicData uri="http://schemas.openxmlformats.org/presentationml/2006/ole">
            <mc:AlternateContent xmlns:mc="http://schemas.openxmlformats.org/markup-compatibility/2006">
              <mc:Choice xmlns:v="urn:schemas-microsoft-com:vml" Requires="v">
                <p:oleObj spid="_x0000_s107521" name="Visio" r:id="rId3" imgW="4426911" imgH="2261818" progId="Visio.Drawing.11">
                  <p:embed/>
                </p:oleObj>
              </mc:Choice>
              <mc:Fallback>
                <p:oleObj name="Visio" r:id="rId3" imgW="4426911" imgH="2261818" progId="Visio.Drawing.11">
                  <p:embed/>
                  <p:pic>
                    <p:nvPicPr>
                      <p:cNvPr id="65540" name="Object 6">
                        <a:extLst>
                          <a:ext uri="{FF2B5EF4-FFF2-40B4-BE49-F238E27FC236}">
                            <a16:creationId xmlns:a16="http://schemas.microsoft.com/office/drawing/2014/main" id="{C5508C73-69F8-4EF0-A724-61CAC247CBFB}"/>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264" y="4152901"/>
                        <a:ext cx="4281487"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6023434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p:tgtEl>
                                          <p:spTgt spid="2867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8675">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p:tgtEl>
                                          <p:spTgt spid="2867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867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p:tgtEl>
                                          <p:spTgt spid="2867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8675">
                                            <p:txEl>
                                              <p:pRg st="2" end="2"/>
                                            </p:txEl>
                                          </p:spTgt>
                                        </p:tgtEl>
                                      </p:cBhvr>
                                    </p:animEffect>
                                  </p:child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28675">
                                            <p:txEl>
                                              <p:pRg st="3" end="3"/>
                                            </p:txEl>
                                          </p:spTgt>
                                        </p:tgtEl>
                                        <p:attrNameLst>
                                          <p:attrName>style.visibility</p:attrName>
                                        </p:attrNameLst>
                                      </p:cBhvr>
                                      <p:to>
                                        <p:strVal val="visible"/>
                                      </p:to>
                                    </p:set>
                                    <p:anim calcmode="lin" valueType="num">
                                      <p:cBhvr additive="base">
                                        <p:cTn id="24" dur="500"/>
                                        <p:tgtEl>
                                          <p:spTgt spid="28675">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28675">
                                            <p:txEl>
                                              <p:pRg st="3" end="3"/>
                                            </p:txEl>
                                          </p:spTgt>
                                        </p:tgtEl>
                                      </p:cBhvr>
                                    </p:animEffect>
                                  </p:childTnLst>
                                </p:cTn>
                              </p:par>
                            </p:childTnLst>
                          </p:cTn>
                        </p:par>
                        <p:par>
                          <p:cTn id="26" fill="hold" nodeType="afterGroup">
                            <p:stCondLst>
                              <p:cond delay="1000"/>
                            </p:stCondLst>
                            <p:childTnLst>
                              <p:par>
                                <p:cTn id="27" presetID="12" presetClass="entr" presetSubtype="4" fill="hold" nodeType="afterEffect">
                                  <p:stCondLst>
                                    <p:cond delay="0"/>
                                  </p:stCondLst>
                                  <p:childTnLst>
                                    <p:set>
                                      <p:cBhvr>
                                        <p:cTn id="28" dur="1" fill="hold">
                                          <p:stCondLst>
                                            <p:cond delay="0"/>
                                          </p:stCondLst>
                                        </p:cTn>
                                        <p:tgtEl>
                                          <p:spTgt spid="28675">
                                            <p:txEl>
                                              <p:pRg st="4" end="4"/>
                                            </p:txEl>
                                          </p:spTgt>
                                        </p:tgtEl>
                                        <p:attrNameLst>
                                          <p:attrName>style.visibility</p:attrName>
                                        </p:attrNameLst>
                                      </p:cBhvr>
                                      <p:to>
                                        <p:strVal val="visible"/>
                                      </p:to>
                                    </p:set>
                                    <p:anim calcmode="lin" valueType="num">
                                      <p:cBhvr additive="base">
                                        <p:cTn id="29" dur="500"/>
                                        <p:tgtEl>
                                          <p:spTgt spid="28675">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2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Date Placeholder 3">
            <a:extLst>
              <a:ext uri="{FF2B5EF4-FFF2-40B4-BE49-F238E27FC236}">
                <a16:creationId xmlns:a16="http://schemas.microsoft.com/office/drawing/2014/main" id="{06EB4D31-ED9A-4140-9C03-FFCB156D3B4C}"/>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66563" name="Slide Number Placeholder 5">
            <a:extLst>
              <a:ext uri="{FF2B5EF4-FFF2-40B4-BE49-F238E27FC236}">
                <a16:creationId xmlns:a16="http://schemas.microsoft.com/office/drawing/2014/main" id="{21AEE938-9691-4395-9174-903CB72DE984}"/>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66B5D681-D47E-45BA-BD9A-4DFD7887F33D}" type="slidenum">
              <a:rPr lang="en-US" altLang="en-US" sz="1400">
                <a:solidFill>
                  <a:schemeClr val="bg2"/>
                </a:solidFill>
                <a:latin typeface="Arial" panose="020B0604020202020204" pitchFamily="34" charset="0"/>
              </a:rPr>
              <a:pPr/>
              <a:t>39</a:t>
            </a:fld>
            <a:endParaRPr lang="en-US" altLang="en-US" sz="1400">
              <a:solidFill>
                <a:schemeClr val="bg2"/>
              </a:solidFill>
              <a:latin typeface="Arial" panose="020B0604020202020204" pitchFamily="34" charset="0"/>
            </a:endParaRPr>
          </a:p>
        </p:txBody>
      </p:sp>
      <p:sp>
        <p:nvSpPr>
          <p:cNvPr id="66564" name="Rectangle 2">
            <a:extLst>
              <a:ext uri="{FF2B5EF4-FFF2-40B4-BE49-F238E27FC236}">
                <a16:creationId xmlns:a16="http://schemas.microsoft.com/office/drawing/2014/main" id="{F5B98AA7-7917-477F-A441-B93A6E5BE97C}"/>
              </a:ext>
            </a:extLst>
          </p:cNvPr>
          <p:cNvSpPr>
            <a:spLocks noGrp="1" noChangeArrowheads="1"/>
          </p:cNvSpPr>
          <p:nvPr>
            <p:ph type="title"/>
          </p:nvPr>
        </p:nvSpPr>
        <p:spPr/>
        <p:txBody>
          <a:bodyPr/>
          <a:lstStyle/>
          <a:p>
            <a:r>
              <a:rPr lang="en-US" altLang="en-US"/>
              <a:t>Summary</a:t>
            </a:r>
          </a:p>
        </p:txBody>
      </p:sp>
      <p:sp>
        <p:nvSpPr>
          <p:cNvPr id="605187" name="Rectangle 3">
            <a:extLst>
              <a:ext uri="{FF2B5EF4-FFF2-40B4-BE49-F238E27FC236}">
                <a16:creationId xmlns:a16="http://schemas.microsoft.com/office/drawing/2014/main" id="{C086F0E6-5A9E-45D9-867F-A2F306484201}"/>
              </a:ext>
            </a:extLst>
          </p:cNvPr>
          <p:cNvSpPr>
            <a:spLocks noGrp="1" noChangeArrowheads="1"/>
          </p:cNvSpPr>
          <p:nvPr>
            <p:ph type="body" idx="1"/>
          </p:nvPr>
        </p:nvSpPr>
        <p:spPr>
          <a:xfrm>
            <a:off x="2062164" y="1673226"/>
            <a:ext cx="8480425" cy="4367213"/>
          </a:xfrm>
        </p:spPr>
        <p:txBody>
          <a:bodyPr/>
          <a:lstStyle/>
          <a:p>
            <a:pPr>
              <a:defRPr/>
            </a:pPr>
            <a:r>
              <a:rPr lang="en-US" altLang="en-US">
                <a:solidFill>
                  <a:srgbClr val="FFC000"/>
                </a:solidFill>
                <a:effectLst>
                  <a:outerShdw blurRad="38100" dist="38100" dir="2700000" algn="tl">
                    <a:srgbClr val="000000">
                      <a:alpha val="43137"/>
                    </a:srgbClr>
                  </a:outerShdw>
                </a:effectLst>
              </a:rPr>
              <a:t>Good modules have strong cohesion and weak coupling</a:t>
            </a:r>
          </a:p>
          <a:p>
            <a:pPr>
              <a:defRPr/>
            </a:pPr>
            <a:r>
              <a:rPr lang="en-US" altLang="en-US"/>
              <a:t>Data encapsulation, information hiding, &amp; objects ease maintenance &amp; reuse.</a:t>
            </a:r>
          </a:p>
          <a:p>
            <a:pPr>
              <a:defRPr/>
            </a:pPr>
            <a:r>
              <a:rPr lang="en-US" altLang="en-US"/>
              <a:t>If you can’t see it, you can’t talk to it.</a:t>
            </a:r>
          </a:p>
        </p:txBody>
      </p:sp>
    </p:spTree>
    <p:extLst>
      <p:ext uri="{BB962C8B-B14F-4D97-AF65-F5344CB8AC3E}">
        <p14:creationId xmlns:p14="http://schemas.microsoft.com/office/powerpoint/2010/main" val="16131030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5187">
                                            <p:txEl>
                                              <p:pRg st="0" end="0"/>
                                            </p:txEl>
                                          </p:spTgt>
                                        </p:tgtEl>
                                        <p:attrNameLst>
                                          <p:attrName>style.visibility</p:attrName>
                                        </p:attrNameLst>
                                      </p:cBhvr>
                                      <p:to>
                                        <p:strVal val="visible"/>
                                      </p:to>
                                    </p:set>
                                    <p:animEffect transition="in" filter="dissolve">
                                      <p:cBhvr>
                                        <p:cTn id="7" dur="500"/>
                                        <p:tgtEl>
                                          <p:spTgt spid="605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5187">
                                            <p:txEl>
                                              <p:pRg st="1" end="1"/>
                                            </p:txEl>
                                          </p:spTgt>
                                        </p:tgtEl>
                                        <p:attrNameLst>
                                          <p:attrName>style.visibility</p:attrName>
                                        </p:attrNameLst>
                                      </p:cBhvr>
                                      <p:to>
                                        <p:strVal val="visible"/>
                                      </p:to>
                                    </p:set>
                                    <p:animEffect transition="in" filter="dissolve">
                                      <p:cBhvr>
                                        <p:cTn id="12" dur="500"/>
                                        <p:tgtEl>
                                          <p:spTgt spid="605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5187">
                                            <p:txEl>
                                              <p:pRg st="2" end="2"/>
                                            </p:txEl>
                                          </p:spTgt>
                                        </p:tgtEl>
                                        <p:attrNameLst>
                                          <p:attrName>style.visibility</p:attrName>
                                        </p:attrNameLst>
                                      </p:cBhvr>
                                      <p:to>
                                        <p:strVal val="visible"/>
                                      </p:to>
                                    </p:set>
                                    <p:animEffect transition="in" filter="dissolve">
                                      <p:cBhvr>
                                        <p:cTn id="17" dur="500"/>
                                        <p:tgtEl>
                                          <p:spTgt spid="6051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7"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1C0A1AF-D690-403D-A869-A36B11AC53D1}"/>
              </a:ext>
            </a:extLst>
          </p:cNvPr>
          <p:cNvSpPr>
            <a:spLocks noGrp="1" noChangeArrowheads="1"/>
          </p:cNvSpPr>
          <p:nvPr>
            <p:ph type="title"/>
          </p:nvPr>
        </p:nvSpPr>
        <p:spPr>
          <a:xfrm>
            <a:off x="1981200" y="274638"/>
            <a:ext cx="8305800" cy="1143000"/>
          </a:xfrm>
        </p:spPr>
        <p:txBody>
          <a:bodyPr/>
          <a:lstStyle/>
          <a:p>
            <a:pPr eaLnBrk="1" hangingPunct="1"/>
            <a:r>
              <a:rPr lang="en-CA" altLang="en-US">
                <a:latin typeface="Myriad Roman" pitchFamily="34" charset="0"/>
              </a:rPr>
              <a:t>Jargon alert: terms and definitions</a:t>
            </a:r>
            <a:endParaRPr lang="en-US" altLang="en-US"/>
          </a:p>
        </p:txBody>
      </p:sp>
      <p:sp>
        <p:nvSpPr>
          <p:cNvPr id="33795" name="Rectangle 3">
            <a:extLst>
              <a:ext uri="{FF2B5EF4-FFF2-40B4-BE49-F238E27FC236}">
                <a16:creationId xmlns:a16="http://schemas.microsoft.com/office/drawing/2014/main" id="{47A447B6-2C7B-4B5B-B5B0-E9E1081B3B12}"/>
              </a:ext>
            </a:extLst>
          </p:cNvPr>
          <p:cNvSpPr>
            <a:spLocks noGrp="1" noChangeArrowheads="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coupling:</a:t>
            </a:r>
            <a:r>
              <a:rPr lang="en-CA" altLang="en-US" sz="2800">
                <a:latin typeface="Myriad Roman" pitchFamily="34" charset="0"/>
                <a:ea typeface="ＭＳ Ｐゴシック" panose="020B0600070205080204" pitchFamily="34" charset="-128"/>
                <a:cs typeface="Arial" panose="020B0604020202020204" pitchFamily="34" charset="0"/>
              </a:rPr>
              <a:t> the degree to which each program module relies on other modules</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cohesion:</a:t>
            </a:r>
            <a:r>
              <a:rPr lang="en-CA" altLang="en-US" sz="2800">
                <a:latin typeface="Myriad Roman" pitchFamily="34" charset="0"/>
                <a:ea typeface="ＭＳ Ｐゴシック" panose="020B0600070205080204" pitchFamily="34" charset="-128"/>
                <a:cs typeface="Arial" panose="020B0604020202020204" pitchFamily="34" charset="0"/>
              </a:rPr>
              <a:t> a measure of how well the operations in a module work together to provide a specific piece of functionality</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encapsulation:</a:t>
            </a:r>
            <a:r>
              <a:rPr lang="en-CA" altLang="en-US" sz="2800">
                <a:latin typeface="Myriad Roman" pitchFamily="34" charset="0"/>
                <a:ea typeface="ＭＳ Ｐゴシック" panose="020B0600070205080204" pitchFamily="34" charset="-128"/>
                <a:cs typeface="Arial" panose="020B0604020202020204" pitchFamily="34" charset="0"/>
              </a:rPr>
              <a:t> synonym for “information hiding” and restricting access.</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reusability:</a:t>
            </a:r>
            <a:r>
              <a:rPr lang="en-CA" altLang="en-US" sz="2800">
                <a:latin typeface="Myriad Roman" pitchFamily="34" charset="0"/>
                <a:ea typeface="ＭＳ Ｐゴシック" panose="020B0600070205080204" pitchFamily="34" charset="-128"/>
                <a:cs typeface="Arial" panose="020B0604020202020204" pitchFamily="34" charset="0"/>
              </a:rPr>
              <a:t> likelihood a segment of structured code can be used again to add new functionality with slight or no modification</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794448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2000"/>
                                        <p:tgtEl>
                                          <p:spTgt spid="33795">
                                            <p:txEl>
                                              <p:pRg st="0" end="0"/>
                                            </p:txEl>
                                          </p:spTgt>
                                        </p:tgtEl>
                                      </p:cBhvr>
                                    </p:animEffect>
                                    <p:anim calcmode="lin" valueType="num">
                                      <p:cBhvr>
                                        <p:cTn id="8" dur="2000" fill="hold"/>
                                        <p:tgtEl>
                                          <p:spTgt spid="3379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379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33795">
                                            <p:txEl>
                                              <p:pRg st="1" end="1"/>
                                            </p:txEl>
                                          </p:spTgt>
                                        </p:tgtEl>
                                        <p:attrNameLst>
                                          <p:attrName>style.visibility</p:attrName>
                                        </p:attrNameLst>
                                      </p:cBhvr>
                                      <p:to>
                                        <p:strVal val="visible"/>
                                      </p:to>
                                    </p:set>
                                    <p:animEffect transition="in" filter="fade">
                                      <p:cBhvr>
                                        <p:cTn id="14" dur="2000"/>
                                        <p:tgtEl>
                                          <p:spTgt spid="33795">
                                            <p:txEl>
                                              <p:pRg st="1" end="1"/>
                                            </p:txEl>
                                          </p:spTgt>
                                        </p:tgtEl>
                                      </p:cBhvr>
                                    </p:animEffect>
                                    <p:anim calcmode="lin" valueType="num">
                                      <p:cBhvr>
                                        <p:cTn id="15" dur="2000" fill="hold"/>
                                        <p:tgtEl>
                                          <p:spTgt spid="33795">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379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33795">
                                            <p:txEl>
                                              <p:pRg st="2" end="2"/>
                                            </p:txEl>
                                          </p:spTgt>
                                        </p:tgtEl>
                                        <p:attrNameLst>
                                          <p:attrName>style.visibility</p:attrName>
                                        </p:attrNameLst>
                                      </p:cBhvr>
                                      <p:to>
                                        <p:strVal val="visible"/>
                                      </p:to>
                                    </p:set>
                                    <p:animEffect transition="in" filter="fade">
                                      <p:cBhvr>
                                        <p:cTn id="21" dur="2000"/>
                                        <p:tgtEl>
                                          <p:spTgt spid="33795">
                                            <p:txEl>
                                              <p:pRg st="2" end="2"/>
                                            </p:txEl>
                                          </p:spTgt>
                                        </p:tgtEl>
                                      </p:cBhvr>
                                    </p:animEffect>
                                    <p:anim calcmode="lin" valueType="num">
                                      <p:cBhvr>
                                        <p:cTn id="22" dur="2000" fill="hold"/>
                                        <p:tgtEl>
                                          <p:spTgt spid="33795">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379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33795">
                                            <p:txEl>
                                              <p:pRg st="3" end="3"/>
                                            </p:txEl>
                                          </p:spTgt>
                                        </p:tgtEl>
                                        <p:attrNameLst>
                                          <p:attrName>style.visibility</p:attrName>
                                        </p:attrNameLst>
                                      </p:cBhvr>
                                      <p:to>
                                        <p:strVal val="visible"/>
                                      </p:to>
                                    </p:set>
                                    <p:animEffect transition="in" filter="fade">
                                      <p:cBhvr>
                                        <p:cTn id="28" dur="2000"/>
                                        <p:tgtEl>
                                          <p:spTgt spid="33795">
                                            <p:txEl>
                                              <p:pRg st="3" end="3"/>
                                            </p:txEl>
                                          </p:spTgt>
                                        </p:tgtEl>
                                      </p:cBhvr>
                                    </p:animEffect>
                                    <p:anim calcmode="lin" valueType="num">
                                      <p:cBhvr>
                                        <p:cTn id="29" dur="2000" fill="hold"/>
                                        <p:tgtEl>
                                          <p:spTgt spid="33795">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3379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FC8A4B7-1981-49DE-A5E5-7D999E1A4E44}"/>
              </a:ext>
            </a:extLst>
          </p:cNvPr>
          <p:cNvSpPr>
            <a:spLocks noGrp="1" noChangeArrowheads="1"/>
          </p:cNvSpPr>
          <p:nvPr>
            <p:ph type="ctrTitle"/>
          </p:nvPr>
        </p:nvSpPr>
        <p:spPr/>
        <p:txBody>
          <a:bodyPr/>
          <a:lstStyle/>
          <a:p>
            <a:pPr eaLnBrk="1" hangingPunct="1"/>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Designing Objects with Responsibilities</a:t>
            </a:r>
          </a:p>
        </p:txBody>
      </p:sp>
      <p:sp>
        <p:nvSpPr>
          <p:cNvPr id="19459" name="Rectangle 3">
            <a:extLst>
              <a:ext uri="{FF2B5EF4-FFF2-40B4-BE49-F238E27FC236}">
                <a16:creationId xmlns:a16="http://schemas.microsoft.com/office/drawing/2014/main" id="{24C10551-E08A-4854-A7AC-14D0484E3B7C}"/>
              </a:ext>
            </a:extLst>
          </p:cNvPr>
          <p:cNvSpPr>
            <a:spLocks noGrp="1" noChangeArrowheads="1"/>
          </p:cNvSpPr>
          <p:nvPr>
            <p:ph type="subTitle" idx="1"/>
          </p:nvPr>
        </p:nvSpPr>
        <p:spPr bwMode="auto">
          <a:xfrm>
            <a:off x="2895600" y="3276600"/>
            <a:ext cx="64008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ea typeface="ＭＳ Ｐゴシック" panose="020B0600070205080204" pitchFamily="34" charset="-128"/>
              </a:rPr>
              <a:t>Using several specific design principles to guide OO design decisions.</a:t>
            </a:r>
          </a:p>
        </p:txBody>
      </p:sp>
      <p:sp>
        <p:nvSpPr>
          <p:cNvPr id="19460" name="Text Box 3">
            <a:extLst>
              <a:ext uri="{FF2B5EF4-FFF2-40B4-BE49-F238E27FC236}">
                <a16:creationId xmlns:a16="http://schemas.microsoft.com/office/drawing/2014/main" id="{935EA29D-94D1-4911-9E96-A61DA1D11763}"/>
              </a:ext>
            </a:extLst>
          </p:cNvPr>
          <p:cNvSpPr txBox="1">
            <a:spLocks noChangeArrowheads="1"/>
          </p:cNvSpPr>
          <p:nvPr/>
        </p:nvSpPr>
        <p:spPr bwMode="auto">
          <a:xfrm>
            <a:off x="2438400" y="5181600"/>
            <a:ext cx="7543800" cy="13843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2800" b="1">
                <a:solidFill>
                  <a:schemeClr val="bg1"/>
                </a:solidFill>
              </a:rPr>
              <a:t>Larman: “The critical design tool for software development is a mind well educated in design principles.”</a:t>
            </a:r>
          </a:p>
        </p:txBody>
      </p:sp>
    </p:spTree>
    <p:extLst>
      <p:ext uri="{BB962C8B-B14F-4D97-AF65-F5344CB8AC3E}">
        <p14:creationId xmlns:p14="http://schemas.microsoft.com/office/powerpoint/2010/main" val="2566363292"/>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5352E51-5153-4211-BCE1-02A1B6F9FBD5}"/>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Book Outline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6387" name="Rectangle 3">
            <a:extLst>
              <a:ext uri="{FF2B5EF4-FFF2-40B4-BE49-F238E27FC236}">
                <a16:creationId xmlns:a16="http://schemas.microsoft.com/office/drawing/2014/main" id="{444614EC-77EB-41FE-BE20-7EB84E08FA81}"/>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CA" altLang="en-US">
                <a:latin typeface="Arial" panose="020B0604020202020204" pitchFamily="34" charset="0"/>
                <a:ea typeface="ＭＳ Ｐゴシック" panose="020B0600070205080204" pitchFamily="34" charset="-128"/>
                <a:cs typeface="Arial" panose="020B0604020202020204" pitchFamily="34" charset="0"/>
              </a:rPr>
              <a:t>Emphasis: There is no magic!</a:t>
            </a:r>
          </a:p>
          <a:p>
            <a:pPr eaLnBrk="1" hangingPunct="1">
              <a:lnSpc>
                <a:spcPct val="90000"/>
              </a:lnSpc>
              <a:buFont typeface="Wingdings" panose="05000000000000000000" pitchFamily="2" charset="2"/>
              <a:buChar char="²"/>
            </a:pPr>
            <a:r>
              <a:rPr lang="en-CA" altLang="en-US">
                <a:latin typeface="Arial" panose="020B0604020202020204" pitchFamily="34" charset="0"/>
                <a:ea typeface="ＭＳ Ｐゴシック" panose="020B0600070205080204" pitchFamily="34" charset="-128"/>
                <a:cs typeface="Arial" panose="020B0604020202020204" pitchFamily="34" charset="0"/>
              </a:rPr>
              <a:t>The book explores use of GRASP with two case studies</a:t>
            </a:r>
          </a:p>
          <a:p>
            <a:pPr eaLnBrk="1" hangingPunct="1">
              <a:lnSpc>
                <a:spcPct val="90000"/>
              </a:lnSpc>
              <a:buFont typeface="Wingdings" panose="05000000000000000000" pitchFamily="2" charset="2"/>
              <a:buChar char="²"/>
            </a:pPr>
            <a:r>
              <a:rPr lang="en-CA" altLang="en-US">
                <a:latin typeface="Arial" panose="020B0604020202020204" pitchFamily="34" charset="0"/>
                <a:ea typeface="ＭＳ Ｐゴシック" panose="020B0600070205080204" pitchFamily="34" charset="-128"/>
                <a:cs typeface="Arial" panose="020B0604020202020204" pitchFamily="34" charset="0"/>
              </a:rPr>
              <a:t>NextGen POS use cases</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Startup</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makeNewSale</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enterItem</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endSale</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makePayment</a:t>
            </a:r>
          </a:p>
          <a:p>
            <a:pPr eaLnBrk="1" hangingPunct="1">
              <a:lnSpc>
                <a:spcPct val="90000"/>
              </a:lnSpc>
              <a:buFont typeface="Wingdings" panose="05000000000000000000" pitchFamily="2" charset="2"/>
              <a:buChar char="²"/>
            </a:pPr>
            <a:r>
              <a:rPr lang="en-CA" altLang="en-US">
                <a:latin typeface="Arial" panose="020B0604020202020204" pitchFamily="34" charset="0"/>
                <a:ea typeface="ＭＳ Ｐゴシック" panose="020B0600070205080204" pitchFamily="34" charset="-128"/>
                <a:cs typeface="Arial" panose="020B0604020202020204" pitchFamily="34" charset="0"/>
              </a:rPr>
              <a:t>Monopoly</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Startup</a:t>
            </a:r>
          </a:p>
          <a:p>
            <a:pPr lvl="1" eaLnBrk="1" hangingPunct="1">
              <a:lnSpc>
                <a:spcPct val="90000"/>
              </a:lnSpc>
              <a:buFont typeface="Wingdings" panose="05000000000000000000" pitchFamily="2" charset="2"/>
              <a:buChar char="§"/>
            </a:pPr>
            <a:r>
              <a:rPr lang="en-CA" altLang="en-US">
                <a:latin typeface="Arial" panose="020B0604020202020204" pitchFamily="34" charset="0"/>
                <a:ea typeface="ＭＳ Ｐゴシック" panose="020B0600070205080204" pitchFamily="34" charset="-128"/>
                <a:cs typeface="Arial" panose="020B0604020202020204" pitchFamily="34" charset="0"/>
              </a:rPr>
              <a:t>playGame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7176555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p:tgtEl>
                                          <p:spTgt spid="1638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387">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p:tgtEl>
                                          <p:spTgt spid="16387">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387">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 calcmode="lin" valueType="num">
                                      <p:cBhvr additive="base">
                                        <p:cTn id="19" dur="500"/>
                                        <p:tgtEl>
                                          <p:spTgt spid="16387">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6387">
                                            <p:txEl>
                                              <p:pRg st="2" end="2"/>
                                            </p:txEl>
                                          </p:spTgt>
                                        </p:tgtEl>
                                      </p:cBhvr>
                                    </p:animEffect>
                                  </p:child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16387">
                                            <p:txEl>
                                              <p:pRg st="3" end="3"/>
                                            </p:txEl>
                                          </p:spTgt>
                                        </p:tgtEl>
                                        <p:attrNameLst>
                                          <p:attrName>style.visibility</p:attrName>
                                        </p:attrNameLst>
                                      </p:cBhvr>
                                      <p:to>
                                        <p:strVal val="visible"/>
                                      </p:to>
                                    </p:set>
                                    <p:anim calcmode="lin" valueType="num">
                                      <p:cBhvr additive="base">
                                        <p:cTn id="24" dur="500"/>
                                        <p:tgtEl>
                                          <p:spTgt spid="16387">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16387">
                                            <p:txEl>
                                              <p:pRg st="3" end="3"/>
                                            </p:txEl>
                                          </p:spTgt>
                                        </p:tgtEl>
                                      </p:cBhvr>
                                    </p:animEffect>
                                  </p:childTnLst>
                                </p:cTn>
                              </p:par>
                            </p:childTnLst>
                          </p:cTn>
                        </p:par>
                        <p:par>
                          <p:cTn id="26" fill="hold" nodeType="afterGroup">
                            <p:stCondLst>
                              <p:cond delay="1000"/>
                            </p:stCondLst>
                            <p:childTnLst>
                              <p:par>
                                <p:cTn id="27" presetID="12" presetClass="entr" presetSubtype="4" fill="hold" nodeType="afterEffect">
                                  <p:stCondLst>
                                    <p:cond delay="0"/>
                                  </p:stCondLst>
                                  <p:childTnLst>
                                    <p:set>
                                      <p:cBhvr>
                                        <p:cTn id="28" dur="1" fill="hold">
                                          <p:stCondLst>
                                            <p:cond delay="0"/>
                                          </p:stCondLst>
                                        </p:cTn>
                                        <p:tgtEl>
                                          <p:spTgt spid="16387">
                                            <p:txEl>
                                              <p:pRg st="4" end="4"/>
                                            </p:txEl>
                                          </p:spTgt>
                                        </p:tgtEl>
                                        <p:attrNameLst>
                                          <p:attrName>style.visibility</p:attrName>
                                        </p:attrNameLst>
                                      </p:cBhvr>
                                      <p:to>
                                        <p:strVal val="visible"/>
                                      </p:to>
                                    </p:set>
                                    <p:anim calcmode="lin" valueType="num">
                                      <p:cBhvr additive="base">
                                        <p:cTn id="29" dur="500"/>
                                        <p:tgtEl>
                                          <p:spTgt spid="16387">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16387">
                                            <p:txEl>
                                              <p:pRg st="4" end="4"/>
                                            </p:txEl>
                                          </p:spTgt>
                                        </p:tgtEl>
                                      </p:cBhvr>
                                    </p:animEffect>
                                  </p:childTnLst>
                                </p:cTn>
                              </p:par>
                            </p:childTnLst>
                          </p:cTn>
                        </p:par>
                        <p:par>
                          <p:cTn id="31" fill="hold" nodeType="afterGroup">
                            <p:stCondLst>
                              <p:cond delay="1500"/>
                            </p:stCondLst>
                            <p:childTnLst>
                              <p:par>
                                <p:cTn id="32" presetID="12" presetClass="entr" presetSubtype="4" fill="hold" nodeType="afterEffect">
                                  <p:stCondLst>
                                    <p:cond delay="0"/>
                                  </p:stCondLst>
                                  <p:childTnLst>
                                    <p:set>
                                      <p:cBhvr>
                                        <p:cTn id="33" dur="1" fill="hold">
                                          <p:stCondLst>
                                            <p:cond delay="0"/>
                                          </p:stCondLst>
                                        </p:cTn>
                                        <p:tgtEl>
                                          <p:spTgt spid="16387">
                                            <p:txEl>
                                              <p:pRg st="5" end="5"/>
                                            </p:txEl>
                                          </p:spTgt>
                                        </p:tgtEl>
                                        <p:attrNameLst>
                                          <p:attrName>style.visibility</p:attrName>
                                        </p:attrNameLst>
                                      </p:cBhvr>
                                      <p:to>
                                        <p:strVal val="visible"/>
                                      </p:to>
                                    </p:set>
                                    <p:anim calcmode="lin" valueType="num">
                                      <p:cBhvr additive="base">
                                        <p:cTn id="34" dur="500"/>
                                        <p:tgtEl>
                                          <p:spTgt spid="16387">
                                            <p:txEl>
                                              <p:pRg st="5" end="5"/>
                                            </p:txEl>
                                          </p:spTgt>
                                        </p:tgtEl>
                                        <p:attrNameLst>
                                          <p:attrName>ppt_y</p:attrName>
                                        </p:attrNameLst>
                                      </p:cBhvr>
                                      <p:tavLst>
                                        <p:tav tm="0">
                                          <p:val>
                                            <p:strVal val="#ppt_y+#ppt_h*1.125000"/>
                                          </p:val>
                                        </p:tav>
                                        <p:tav tm="100000">
                                          <p:val>
                                            <p:strVal val="#ppt_y"/>
                                          </p:val>
                                        </p:tav>
                                      </p:tavLst>
                                    </p:anim>
                                    <p:animEffect transition="in" filter="wipe(up)">
                                      <p:cBhvr>
                                        <p:cTn id="35" dur="500"/>
                                        <p:tgtEl>
                                          <p:spTgt spid="16387">
                                            <p:txEl>
                                              <p:pRg st="5" end="5"/>
                                            </p:txEl>
                                          </p:spTgt>
                                        </p:tgtEl>
                                      </p:cBhvr>
                                    </p:animEffect>
                                  </p:childTnLst>
                                </p:cTn>
                              </p:par>
                            </p:childTnLst>
                          </p:cTn>
                        </p:par>
                        <p:par>
                          <p:cTn id="36" fill="hold" nodeType="afterGroup">
                            <p:stCondLst>
                              <p:cond delay="2000"/>
                            </p:stCondLst>
                            <p:childTnLst>
                              <p:par>
                                <p:cTn id="37" presetID="12" presetClass="entr" presetSubtype="4" fill="hold" nodeType="afterEffect">
                                  <p:stCondLst>
                                    <p:cond delay="0"/>
                                  </p:stCondLst>
                                  <p:childTnLst>
                                    <p:set>
                                      <p:cBhvr>
                                        <p:cTn id="38" dur="1" fill="hold">
                                          <p:stCondLst>
                                            <p:cond delay="0"/>
                                          </p:stCondLst>
                                        </p:cTn>
                                        <p:tgtEl>
                                          <p:spTgt spid="16387">
                                            <p:txEl>
                                              <p:pRg st="6" end="6"/>
                                            </p:txEl>
                                          </p:spTgt>
                                        </p:tgtEl>
                                        <p:attrNameLst>
                                          <p:attrName>style.visibility</p:attrName>
                                        </p:attrNameLst>
                                      </p:cBhvr>
                                      <p:to>
                                        <p:strVal val="visible"/>
                                      </p:to>
                                    </p:set>
                                    <p:anim calcmode="lin" valueType="num">
                                      <p:cBhvr additive="base">
                                        <p:cTn id="39" dur="500"/>
                                        <p:tgtEl>
                                          <p:spTgt spid="16387">
                                            <p:txEl>
                                              <p:pRg st="6" end="6"/>
                                            </p:txEl>
                                          </p:spTgt>
                                        </p:tgtEl>
                                        <p:attrNameLst>
                                          <p:attrName>ppt_y</p:attrName>
                                        </p:attrNameLst>
                                      </p:cBhvr>
                                      <p:tavLst>
                                        <p:tav tm="0">
                                          <p:val>
                                            <p:strVal val="#ppt_y+#ppt_h*1.125000"/>
                                          </p:val>
                                        </p:tav>
                                        <p:tav tm="100000">
                                          <p:val>
                                            <p:strVal val="#ppt_y"/>
                                          </p:val>
                                        </p:tav>
                                      </p:tavLst>
                                    </p:anim>
                                    <p:animEffect transition="in" filter="wipe(up)">
                                      <p:cBhvr>
                                        <p:cTn id="40" dur="500"/>
                                        <p:tgtEl>
                                          <p:spTgt spid="16387">
                                            <p:txEl>
                                              <p:pRg st="6" end="6"/>
                                            </p:txEl>
                                          </p:spTgt>
                                        </p:tgtEl>
                                      </p:cBhvr>
                                    </p:animEffect>
                                  </p:childTnLst>
                                </p:cTn>
                              </p:par>
                            </p:childTnLst>
                          </p:cTn>
                        </p:par>
                        <p:par>
                          <p:cTn id="41" fill="hold" nodeType="afterGroup">
                            <p:stCondLst>
                              <p:cond delay="2500"/>
                            </p:stCondLst>
                            <p:childTnLst>
                              <p:par>
                                <p:cTn id="42" presetID="12" presetClass="entr" presetSubtype="4" fill="hold" nodeType="afterEffect">
                                  <p:stCondLst>
                                    <p:cond delay="0"/>
                                  </p:stCondLst>
                                  <p:childTnLst>
                                    <p:set>
                                      <p:cBhvr>
                                        <p:cTn id="43" dur="1" fill="hold">
                                          <p:stCondLst>
                                            <p:cond delay="0"/>
                                          </p:stCondLst>
                                        </p:cTn>
                                        <p:tgtEl>
                                          <p:spTgt spid="16387">
                                            <p:txEl>
                                              <p:pRg st="7" end="7"/>
                                            </p:txEl>
                                          </p:spTgt>
                                        </p:tgtEl>
                                        <p:attrNameLst>
                                          <p:attrName>style.visibility</p:attrName>
                                        </p:attrNameLst>
                                      </p:cBhvr>
                                      <p:to>
                                        <p:strVal val="visible"/>
                                      </p:to>
                                    </p:set>
                                    <p:anim calcmode="lin" valueType="num">
                                      <p:cBhvr additive="base">
                                        <p:cTn id="44" dur="500"/>
                                        <p:tgtEl>
                                          <p:spTgt spid="16387">
                                            <p:txEl>
                                              <p:pRg st="7" end="7"/>
                                            </p:txEl>
                                          </p:spTgt>
                                        </p:tgtEl>
                                        <p:attrNameLst>
                                          <p:attrName>ppt_y</p:attrName>
                                        </p:attrNameLst>
                                      </p:cBhvr>
                                      <p:tavLst>
                                        <p:tav tm="0">
                                          <p:val>
                                            <p:strVal val="#ppt_y+#ppt_h*1.125000"/>
                                          </p:val>
                                        </p:tav>
                                        <p:tav tm="100000">
                                          <p:val>
                                            <p:strVal val="#ppt_y"/>
                                          </p:val>
                                        </p:tav>
                                      </p:tavLst>
                                    </p:anim>
                                    <p:animEffect transition="in" filter="wipe(up)">
                                      <p:cBhvr>
                                        <p:cTn id="45" dur="500"/>
                                        <p:tgtEl>
                                          <p:spTgt spid="16387">
                                            <p:txEl>
                                              <p:pRg st="7" end="7"/>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nodeType="clickEffect">
                                  <p:stCondLst>
                                    <p:cond delay="0"/>
                                  </p:stCondLst>
                                  <p:childTnLst>
                                    <p:set>
                                      <p:cBhvr>
                                        <p:cTn id="49" dur="1" fill="hold">
                                          <p:stCondLst>
                                            <p:cond delay="0"/>
                                          </p:stCondLst>
                                        </p:cTn>
                                        <p:tgtEl>
                                          <p:spTgt spid="16387">
                                            <p:txEl>
                                              <p:pRg st="8" end="8"/>
                                            </p:txEl>
                                          </p:spTgt>
                                        </p:tgtEl>
                                        <p:attrNameLst>
                                          <p:attrName>style.visibility</p:attrName>
                                        </p:attrNameLst>
                                      </p:cBhvr>
                                      <p:to>
                                        <p:strVal val="visible"/>
                                      </p:to>
                                    </p:set>
                                    <p:anim calcmode="lin" valueType="num">
                                      <p:cBhvr additive="base">
                                        <p:cTn id="50" dur="500"/>
                                        <p:tgtEl>
                                          <p:spTgt spid="16387">
                                            <p:txEl>
                                              <p:pRg st="8" end="8"/>
                                            </p:txEl>
                                          </p:spTgt>
                                        </p:tgtEl>
                                        <p:attrNameLst>
                                          <p:attrName>ppt_y</p:attrName>
                                        </p:attrNameLst>
                                      </p:cBhvr>
                                      <p:tavLst>
                                        <p:tav tm="0">
                                          <p:val>
                                            <p:strVal val="#ppt_y+#ppt_h*1.125000"/>
                                          </p:val>
                                        </p:tav>
                                        <p:tav tm="100000">
                                          <p:val>
                                            <p:strVal val="#ppt_y"/>
                                          </p:val>
                                        </p:tav>
                                      </p:tavLst>
                                    </p:anim>
                                    <p:animEffect transition="in" filter="wipe(up)">
                                      <p:cBhvr>
                                        <p:cTn id="51" dur="500"/>
                                        <p:tgtEl>
                                          <p:spTgt spid="16387">
                                            <p:txEl>
                                              <p:pRg st="8" end="8"/>
                                            </p:txEl>
                                          </p:spTgt>
                                        </p:tgtEl>
                                      </p:cBhvr>
                                    </p:animEffect>
                                  </p:childTnLst>
                                </p:cTn>
                              </p:par>
                            </p:childTnLst>
                          </p:cTn>
                        </p:par>
                        <p:par>
                          <p:cTn id="52" fill="hold" nodeType="afterGroup">
                            <p:stCondLst>
                              <p:cond delay="500"/>
                            </p:stCondLst>
                            <p:childTnLst>
                              <p:par>
                                <p:cTn id="53" presetID="12" presetClass="entr" presetSubtype="4" fill="hold" nodeType="afterEffect">
                                  <p:stCondLst>
                                    <p:cond delay="0"/>
                                  </p:stCondLst>
                                  <p:childTnLst>
                                    <p:set>
                                      <p:cBhvr>
                                        <p:cTn id="54" dur="1" fill="hold">
                                          <p:stCondLst>
                                            <p:cond delay="0"/>
                                          </p:stCondLst>
                                        </p:cTn>
                                        <p:tgtEl>
                                          <p:spTgt spid="16387">
                                            <p:txEl>
                                              <p:pRg st="9" end="9"/>
                                            </p:txEl>
                                          </p:spTgt>
                                        </p:tgtEl>
                                        <p:attrNameLst>
                                          <p:attrName>style.visibility</p:attrName>
                                        </p:attrNameLst>
                                      </p:cBhvr>
                                      <p:to>
                                        <p:strVal val="visible"/>
                                      </p:to>
                                    </p:set>
                                    <p:anim calcmode="lin" valueType="num">
                                      <p:cBhvr additive="base">
                                        <p:cTn id="55" dur="500"/>
                                        <p:tgtEl>
                                          <p:spTgt spid="16387">
                                            <p:txEl>
                                              <p:pRg st="9" end="9"/>
                                            </p:txEl>
                                          </p:spTgt>
                                        </p:tgtEl>
                                        <p:attrNameLst>
                                          <p:attrName>ppt_y</p:attrName>
                                        </p:attrNameLst>
                                      </p:cBhvr>
                                      <p:tavLst>
                                        <p:tav tm="0">
                                          <p:val>
                                            <p:strVal val="#ppt_y+#ppt_h*1.125000"/>
                                          </p:val>
                                        </p:tav>
                                        <p:tav tm="100000">
                                          <p:val>
                                            <p:strVal val="#ppt_y"/>
                                          </p:val>
                                        </p:tav>
                                      </p:tavLst>
                                    </p:anim>
                                    <p:animEffect transition="in" filter="wipe(up)">
                                      <p:cBhvr>
                                        <p:cTn id="56" dur="500"/>
                                        <p:tgtEl>
                                          <p:spTgt spid="16387">
                                            <p:txEl>
                                              <p:pRg st="9" end="9"/>
                                            </p:txEl>
                                          </p:spTgt>
                                        </p:tgtEl>
                                      </p:cBhvr>
                                    </p:animEffect>
                                  </p:childTnLst>
                                </p:cTn>
                              </p:par>
                            </p:childTnLst>
                          </p:cTn>
                        </p:par>
                        <p:par>
                          <p:cTn id="57" fill="hold" nodeType="afterGroup">
                            <p:stCondLst>
                              <p:cond delay="1000"/>
                            </p:stCondLst>
                            <p:childTnLst>
                              <p:par>
                                <p:cTn id="58" presetID="12" presetClass="entr" presetSubtype="4" fill="hold" nodeType="afterEffect">
                                  <p:stCondLst>
                                    <p:cond delay="0"/>
                                  </p:stCondLst>
                                  <p:childTnLst>
                                    <p:set>
                                      <p:cBhvr>
                                        <p:cTn id="59" dur="1" fill="hold">
                                          <p:stCondLst>
                                            <p:cond delay="0"/>
                                          </p:stCondLst>
                                        </p:cTn>
                                        <p:tgtEl>
                                          <p:spTgt spid="16387">
                                            <p:txEl>
                                              <p:pRg st="10" end="10"/>
                                            </p:txEl>
                                          </p:spTgt>
                                        </p:tgtEl>
                                        <p:attrNameLst>
                                          <p:attrName>style.visibility</p:attrName>
                                        </p:attrNameLst>
                                      </p:cBhvr>
                                      <p:to>
                                        <p:strVal val="visible"/>
                                      </p:to>
                                    </p:set>
                                    <p:anim calcmode="lin" valueType="num">
                                      <p:cBhvr additive="base">
                                        <p:cTn id="60" dur="500"/>
                                        <p:tgtEl>
                                          <p:spTgt spid="16387">
                                            <p:txEl>
                                              <p:pRg st="10" end="10"/>
                                            </p:txEl>
                                          </p:spTgt>
                                        </p:tgtEl>
                                        <p:attrNameLst>
                                          <p:attrName>ppt_y</p:attrName>
                                        </p:attrNameLst>
                                      </p:cBhvr>
                                      <p:tavLst>
                                        <p:tav tm="0">
                                          <p:val>
                                            <p:strVal val="#ppt_y+#ppt_h*1.125000"/>
                                          </p:val>
                                        </p:tav>
                                        <p:tav tm="100000">
                                          <p:val>
                                            <p:strVal val="#ppt_y"/>
                                          </p:val>
                                        </p:tav>
                                      </p:tavLst>
                                    </p:anim>
                                    <p:animEffect transition="in" filter="wipe(up)">
                                      <p:cBhvr>
                                        <p:cTn id="61" dur="500"/>
                                        <p:tgtEl>
                                          <p:spTgt spid="163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7D7761C-2EDA-4967-AF38-1EED39A4A89D}"/>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Key Point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Box 4">
            <a:extLst>
              <a:ext uri="{FF2B5EF4-FFF2-40B4-BE49-F238E27FC236}">
                <a16:creationId xmlns:a16="http://schemas.microsoft.com/office/drawing/2014/main" id="{AE8380FA-0F95-4A2F-9BF8-A6EE66038C42}"/>
              </a:ext>
            </a:extLst>
          </p:cNvPr>
          <p:cNvSpPr txBox="1">
            <a:spLocks noChangeArrowheads="1"/>
          </p:cNvSpPr>
          <p:nvPr/>
        </p:nvSpPr>
        <p:spPr bwMode="auto">
          <a:xfrm>
            <a:off x="2362200" y="2209800"/>
            <a:ext cx="7543800" cy="28384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Myriad Roman" pitchFamily="34" charset="0"/>
              </a:defRPr>
            </a:lvl1pPr>
            <a:lvl2pPr marL="742950" indent="-285750" eaLnBrk="0" hangingPunct="0">
              <a:defRPr sz="1400">
                <a:solidFill>
                  <a:schemeClr val="tx1"/>
                </a:solidFill>
                <a:latin typeface="Myriad Roman" pitchFamily="34" charset="0"/>
              </a:defRPr>
            </a:lvl2pPr>
            <a:lvl3pPr marL="1143000" indent="-228600" eaLnBrk="0" hangingPunct="0">
              <a:defRPr sz="1400">
                <a:solidFill>
                  <a:schemeClr val="tx1"/>
                </a:solidFill>
                <a:latin typeface="Myriad Roman" pitchFamily="34" charset="0"/>
              </a:defRPr>
            </a:lvl3pPr>
            <a:lvl4pPr marL="1600200" indent="-228600" eaLnBrk="0" hangingPunct="0">
              <a:defRPr sz="1400">
                <a:solidFill>
                  <a:schemeClr val="tx1"/>
                </a:solidFill>
                <a:latin typeface="Myriad Roman" pitchFamily="34" charset="0"/>
              </a:defRPr>
            </a:lvl4pPr>
            <a:lvl5pPr marL="2057400" indent="-228600" eaLnBrk="0" hangingPunct="0">
              <a:defRPr sz="1400">
                <a:solidFill>
                  <a:schemeClr val="tx1"/>
                </a:solidFill>
                <a:latin typeface="Myriad Roman" pitchFamily="34" charset="0"/>
              </a:defRPr>
            </a:lvl5pPr>
            <a:lvl6pPr marL="2514600" indent="-228600" eaLnBrk="0" fontAlgn="base" hangingPunct="0">
              <a:spcBef>
                <a:spcPct val="0"/>
              </a:spcBef>
              <a:spcAft>
                <a:spcPct val="0"/>
              </a:spcAft>
              <a:defRPr sz="1400">
                <a:solidFill>
                  <a:schemeClr val="tx1"/>
                </a:solidFill>
                <a:latin typeface="Myriad Roman" pitchFamily="34" charset="0"/>
              </a:defRPr>
            </a:lvl6pPr>
            <a:lvl7pPr marL="2971800" indent="-228600" eaLnBrk="0" fontAlgn="base" hangingPunct="0">
              <a:spcBef>
                <a:spcPct val="0"/>
              </a:spcBef>
              <a:spcAft>
                <a:spcPct val="0"/>
              </a:spcAft>
              <a:defRPr sz="1400">
                <a:solidFill>
                  <a:schemeClr val="tx1"/>
                </a:solidFill>
                <a:latin typeface="Myriad Roman" pitchFamily="34" charset="0"/>
              </a:defRPr>
            </a:lvl7pPr>
            <a:lvl8pPr marL="3429000" indent="-228600" eaLnBrk="0" fontAlgn="base" hangingPunct="0">
              <a:spcBef>
                <a:spcPct val="0"/>
              </a:spcBef>
              <a:spcAft>
                <a:spcPct val="0"/>
              </a:spcAft>
              <a:defRPr sz="1400">
                <a:solidFill>
                  <a:schemeClr val="tx1"/>
                </a:solidFill>
                <a:latin typeface="Myriad Roman" pitchFamily="34" charset="0"/>
              </a:defRPr>
            </a:lvl8pPr>
            <a:lvl9pPr marL="3886200" indent="-228600" eaLnBrk="0" fontAlgn="base" hangingPunct="0">
              <a:spcBef>
                <a:spcPct val="0"/>
              </a:spcBef>
              <a:spcAft>
                <a:spcPct val="0"/>
              </a:spcAft>
              <a:defRPr sz="1400">
                <a:solidFill>
                  <a:schemeClr val="tx1"/>
                </a:solidFill>
                <a:latin typeface="Myriad Roman" pitchFamily="34" charset="0"/>
              </a:defRPr>
            </a:lvl9pPr>
          </a:lstStyle>
          <a:p>
            <a:pPr eaLnBrk="1" hangingPunct="1">
              <a:spcBef>
                <a:spcPct val="50000"/>
              </a:spcBef>
              <a:defRPr/>
            </a:pPr>
            <a:r>
              <a:rPr lang="en-CA" altLang="en-US" sz="3600">
                <a:latin typeface="Franklin Gothic" pitchFamily="48" charset="0"/>
              </a:rPr>
              <a:t>The assignment of </a:t>
            </a:r>
            <a:r>
              <a:rPr lang="en-CA" altLang="en-US" sz="3600">
                <a:solidFill>
                  <a:srgbClr val="FF0000"/>
                </a:solidFill>
                <a:effectLst>
                  <a:outerShdw blurRad="38100" dist="38100" dir="2700000" algn="tl">
                    <a:srgbClr val="000000">
                      <a:alpha val="43137"/>
                    </a:srgbClr>
                  </a:outerShdw>
                </a:effectLst>
                <a:latin typeface="Franklin Gothic" pitchFamily="48" charset="0"/>
              </a:rPr>
              <a:t>responsibilities</a:t>
            </a:r>
            <a:r>
              <a:rPr lang="en-CA" altLang="en-US" sz="3600">
                <a:latin typeface="Franklin Gothic" pitchFamily="48" charset="0"/>
              </a:rPr>
              <a:t> and design of </a:t>
            </a:r>
            <a:r>
              <a:rPr lang="en-CA" altLang="en-US" sz="3600">
                <a:solidFill>
                  <a:srgbClr val="FF0000"/>
                </a:solidFill>
                <a:effectLst>
                  <a:outerShdw blurRad="38100" dist="38100" dir="2700000" algn="tl">
                    <a:srgbClr val="000000">
                      <a:alpha val="43137"/>
                    </a:srgbClr>
                  </a:outerShdw>
                </a:effectLst>
                <a:latin typeface="Franklin Gothic" pitchFamily="48" charset="0"/>
              </a:rPr>
              <a:t>collaborations</a:t>
            </a:r>
            <a:r>
              <a:rPr lang="en-CA" altLang="en-US" sz="3600">
                <a:latin typeface="Franklin Gothic" pitchFamily="48" charset="0"/>
              </a:rPr>
              <a:t> are very important and </a:t>
            </a:r>
            <a:r>
              <a:rPr lang="en-CA" altLang="en-US" sz="3600">
                <a:solidFill>
                  <a:srgbClr val="FF0000"/>
                </a:solidFill>
                <a:effectLst>
                  <a:outerShdw blurRad="38100" dist="38100" dir="2700000" algn="tl">
                    <a:srgbClr val="000000">
                      <a:alpha val="43137"/>
                    </a:srgbClr>
                  </a:outerShdw>
                </a:effectLst>
                <a:latin typeface="Franklin Gothic" pitchFamily="48" charset="0"/>
              </a:rPr>
              <a:t>creative</a:t>
            </a:r>
            <a:r>
              <a:rPr lang="en-CA" altLang="en-US" sz="3600">
                <a:latin typeface="Franklin Gothic" pitchFamily="48" charset="0"/>
              </a:rPr>
              <a:t> steps during design, both while diagramming and while coding.</a:t>
            </a:r>
            <a:endParaRPr lang="en-US" altLang="en-US" sz="3600">
              <a:latin typeface="Franklin Gothic" pitchFamily="48" charset="0"/>
            </a:endParaRPr>
          </a:p>
        </p:txBody>
      </p:sp>
      <p:sp>
        <p:nvSpPr>
          <p:cNvPr id="251909" name="Line 5">
            <a:extLst>
              <a:ext uri="{FF2B5EF4-FFF2-40B4-BE49-F238E27FC236}">
                <a16:creationId xmlns:a16="http://schemas.microsoft.com/office/drawing/2014/main" id="{4620769C-D2C5-419C-AB04-AC260800FE37}"/>
              </a:ext>
            </a:extLst>
          </p:cNvPr>
          <p:cNvSpPr>
            <a:spLocks noChangeShapeType="1"/>
          </p:cNvSpPr>
          <p:nvPr/>
        </p:nvSpPr>
        <p:spPr bwMode="auto">
          <a:xfrm>
            <a:off x="6324600" y="2819400"/>
            <a:ext cx="2895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910" name="Line 6">
            <a:extLst>
              <a:ext uri="{FF2B5EF4-FFF2-40B4-BE49-F238E27FC236}">
                <a16:creationId xmlns:a16="http://schemas.microsoft.com/office/drawing/2014/main" id="{1B33C0A2-C7F3-4762-9DE1-D9D582BED746}"/>
              </a:ext>
            </a:extLst>
          </p:cNvPr>
          <p:cNvSpPr>
            <a:spLocks noChangeShapeType="1"/>
          </p:cNvSpPr>
          <p:nvPr/>
        </p:nvSpPr>
        <p:spPr bwMode="auto">
          <a:xfrm>
            <a:off x="5410200" y="3352800"/>
            <a:ext cx="2667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911" name="Line 7">
            <a:extLst>
              <a:ext uri="{FF2B5EF4-FFF2-40B4-BE49-F238E27FC236}">
                <a16:creationId xmlns:a16="http://schemas.microsoft.com/office/drawing/2014/main" id="{FF89B533-BC58-4C27-B84C-53275FAC2034}"/>
              </a:ext>
            </a:extLst>
          </p:cNvPr>
          <p:cNvSpPr>
            <a:spLocks noChangeShapeType="1"/>
          </p:cNvSpPr>
          <p:nvPr/>
        </p:nvSpPr>
        <p:spPr bwMode="auto">
          <a:xfrm>
            <a:off x="6477000" y="3886200"/>
            <a:ext cx="1447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223707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251909"/>
                                        </p:tgtEl>
                                        <p:attrNameLst>
                                          <p:attrName>style.visibility</p:attrName>
                                        </p:attrNameLst>
                                      </p:cBhvr>
                                      <p:to>
                                        <p:strVal val="visible"/>
                                      </p:to>
                                    </p:set>
                                    <p:anim to="" calcmode="lin" valueType="num">
                                      <p:cBhvr>
                                        <p:cTn id="7" dur="1" fill="hold"/>
                                        <p:tgtEl>
                                          <p:spTgt spid="251909"/>
                                        </p:tgtEl>
                                        <p:attrNameLst>
                                          <p:attrName/>
                                        </p:attrNameLst>
                                      </p:cBhvr>
                                    </p:anim>
                                  </p:childTnLst>
                                </p:cTn>
                              </p:par>
                            </p:childTnLst>
                          </p:cTn>
                        </p:par>
                        <p:par>
                          <p:cTn id="8" fill="hold" nodeType="afterGroup">
                            <p:stCondLst>
                              <p:cond delay="0"/>
                            </p:stCondLst>
                            <p:childTnLst>
                              <p:par>
                                <p:cTn id="9" presetID="24" presetClass="entr" presetSubtype="0" fill="hold" nodeType="afterEffect">
                                  <p:stCondLst>
                                    <p:cond delay="0"/>
                                  </p:stCondLst>
                                  <p:childTnLst>
                                    <p:set>
                                      <p:cBhvr>
                                        <p:cTn id="10" dur="1" fill="hold">
                                          <p:stCondLst>
                                            <p:cond delay="0"/>
                                          </p:stCondLst>
                                        </p:cTn>
                                        <p:tgtEl>
                                          <p:spTgt spid="251910"/>
                                        </p:tgtEl>
                                        <p:attrNameLst>
                                          <p:attrName>style.visibility</p:attrName>
                                        </p:attrNameLst>
                                      </p:cBhvr>
                                      <p:to>
                                        <p:strVal val="visible"/>
                                      </p:to>
                                    </p:set>
                                    <p:anim to="" calcmode="lin" valueType="num">
                                      <p:cBhvr>
                                        <p:cTn id="11" dur="1" fill="hold"/>
                                        <p:tgtEl>
                                          <p:spTgt spid="251910"/>
                                        </p:tgtEl>
                                        <p:attrNameLst>
                                          <p:attrName/>
                                        </p:attrNameLst>
                                      </p:cBhvr>
                                    </p:anim>
                                  </p:childTnLst>
                                </p:cTn>
                              </p:par>
                            </p:childTnLst>
                          </p:cTn>
                        </p:par>
                        <p:par>
                          <p:cTn id="12" fill="hold" nodeType="afterGroup">
                            <p:stCondLst>
                              <p:cond delay="0"/>
                            </p:stCondLst>
                            <p:childTnLst>
                              <p:par>
                                <p:cTn id="13" presetID="24" presetClass="entr" presetSubtype="0" fill="hold" nodeType="afterEffect">
                                  <p:stCondLst>
                                    <p:cond delay="0"/>
                                  </p:stCondLst>
                                  <p:childTnLst>
                                    <p:set>
                                      <p:cBhvr>
                                        <p:cTn id="14" dur="1" fill="hold">
                                          <p:stCondLst>
                                            <p:cond delay="0"/>
                                          </p:stCondLst>
                                        </p:cTn>
                                        <p:tgtEl>
                                          <p:spTgt spid="251911"/>
                                        </p:tgtEl>
                                        <p:attrNameLst>
                                          <p:attrName>style.visibility</p:attrName>
                                        </p:attrNameLst>
                                      </p:cBhvr>
                                      <p:to>
                                        <p:strVal val="visible"/>
                                      </p:to>
                                    </p:set>
                                    <p:anim to="" calcmode="lin" valueType="num">
                                      <p:cBhvr>
                                        <p:cTn id="15" dur="1" fill="hold"/>
                                        <p:tgtEl>
                                          <p:spTgt spid="25191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0742487-E042-4369-AB48-CD4D0995942A}"/>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Mantra</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56003" name="Text Box 3">
            <a:extLst>
              <a:ext uri="{FF2B5EF4-FFF2-40B4-BE49-F238E27FC236}">
                <a16:creationId xmlns:a16="http://schemas.microsoft.com/office/drawing/2014/main" id="{684B5DDE-1637-49D8-A515-E37C216FEB3D}"/>
              </a:ext>
            </a:extLst>
          </p:cNvPr>
          <p:cNvSpPr txBox="1">
            <a:spLocks noChangeArrowheads="1"/>
          </p:cNvSpPr>
          <p:nvPr/>
        </p:nvSpPr>
        <p:spPr bwMode="auto">
          <a:xfrm>
            <a:off x="2362200" y="2130426"/>
            <a:ext cx="7543800" cy="2462213"/>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CA" altLang="en-US" sz="2800" b="1">
                <a:solidFill>
                  <a:schemeClr val="bg1"/>
                </a:solidFill>
              </a:rPr>
              <a:t>Start assigning responsibilities by clearly stating the responsibilities.</a:t>
            </a:r>
          </a:p>
          <a:p>
            <a:pPr eaLnBrk="1" hangingPunct="1">
              <a:spcBef>
                <a:spcPct val="50000"/>
              </a:spcBef>
            </a:pPr>
            <a:r>
              <a:rPr lang="en-CA" altLang="en-US" sz="2800" b="1">
                <a:solidFill>
                  <a:schemeClr val="bg1"/>
                </a:solidFill>
              </a:rPr>
              <a:t>If this seems like hard work, it is because it is hard work. It relies on having enough energy, and the willingness, to be an independent thinker.</a:t>
            </a:r>
            <a:endParaRPr lang="en-US" altLang="en-US" sz="2800" b="1">
              <a:solidFill>
                <a:schemeClr val="bg1"/>
              </a:solidFill>
            </a:endParaRPr>
          </a:p>
        </p:txBody>
      </p:sp>
    </p:spTree>
    <p:extLst>
      <p:ext uri="{BB962C8B-B14F-4D97-AF65-F5344CB8AC3E}">
        <p14:creationId xmlns:p14="http://schemas.microsoft.com/office/powerpoint/2010/main" val="197889912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 to="" calcmode="lin" valueType="num">
                                      <p:cBhvr>
                                        <p:cTn id="7" dur="1" fill="hold"/>
                                        <p:tgtEl>
                                          <p:spTgt spid="25600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AC66204-0262-416D-A61E-90C42FE43EE9}"/>
              </a:ext>
            </a:extLst>
          </p:cNvPr>
          <p:cNvSpPr>
            <a:spLocks noGrp="1" noChangeArrowheads="1"/>
          </p:cNvSpPr>
          <p:nvPr>
            <p:ph type="title"/>
          </p:nvPr>
        </p:nvSpPr>
        <p:spPr/>
        <p:txBody>
          <a:bodyPr/>
          <a:lstStyle/>
          <a:p>
            <a:pPr eaLnBrk="1" hangingPunct="1"/>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Challenge</a:t>
            </a:r>
          </a:p>
        </p:txBody>
      </p:sp>
      <p:sp>
        <p:nvSpPr>
          <p:cNvPr id="234499" name="Rectangle 3">
            <a:extLst>
              <a:ext uri="{FF2B5EF4-FFF2-40B4-BE49-F238E27FC236}">
                <a16:creationId xmlns:a16="http://schemas.microsoft.com/office/drawing/2014/main" id="{F54BACC9-ECAB-47C8-84D6-3CF323C5A529}"/>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defRP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Old-school advice on OOD</a:t>
            </a:r>
          </a:p>
          <a:p>
            <a:pPr lvl="1" eaLnBrk="1" hangingPunct="1">
              <a:lnSpc>
                <a:spcPct val="90000"/>
              </a:lnSpc>
              <a:buFont typeface="Wingdings" panose="05000000000000000000" pitchFamily="2" charset="2"/>
              <a:buChar char="§"/>
              <a:defRP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“After identifying your requirements and creating a domain model, then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add methods to the appropriate classes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 and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define the messages between the objects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 to fulfill the requirements.”</a:t>
            </a:r>
          </a:p>
          <a:p>
            <a:pPr eaLnBrk="1" hangingPunct="1">
              <a:lnSpc>
                <a:spcPct val="90000"/>
              </a:lnSpc>
              <a:buFont typeface="Wingdings" panose="05000000000000000000" pitchFamily="2" charset="2"/>
              <a:buChar char="²"/>
              <a:defRP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New-school advice: there are consequences to:</a:t>
            </a:r>
          </a:p>
          <a:p>
            <a:pPr lvl="1" eaLnBrk="1" hangingPunct="1">
              <a:lnSpc>
                <a:spcPct val="90000"/>
              </a:lnSpc>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where we place methods</a:t>
            </a:r>
          </a:p>
          <a:p>
            <a:pPr lvl="1" eaLnBrk="1" hangingPunct="1">
              <a:lnSpc>
                <a:spcPct val="90000"/>
              </a:lnSpc>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they way objects interact in our design</a:t>
            </a:r>
          </a:p>
          <a:p>
            <a:pPr lvl="1" eaLnBrk="1" hangingPunct="1">
              <a:lnSpc>
                <a:spcPct val="90000"/>
              </a:lnSpc>
              <a:buFont typeface="Wingdings" panose="05000000000000000000" pitchFamily="2" charset="2"/>
              <a:buChar char="§"/>
              <a:defRP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specific principles can help us make these decisions</a:t>
            </a:r>
          </a:p>
          <a:p>
            <a:pPr eaLnBrk="1" hangingPunct="1">
              <a:lnSpc>
                <a:spcPct val="90000"/>
              </a:lnSpc>
              <a:buFont typeface="Wingdings" panose="05000000000000000000" pitchFamily="2" charset="2"/>
              <a:buChar char="²"/>
              <a:defRPr/>
            </a:pPr>
            <a:r>
              <a:rPr lang="en-US" altLang="en-US">
                <a:solidFill>
                  <a:schemeClr val="tx1"/>
                </a:solidFill>
                <a:ea typeface="ＭＳ Ｐゴシック"/>
              </a:rPr>
              <a:t>Note: This is not UML! (Unified Modeling Language)</a:t>
            </a:r>
            <a:endPar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lnSpc>
                <a:spcPct val="90000"/>
              </a:lnSpc>
              <a:buFont typeface="Wingdings" panose="05000000000000000000" pitchFamily="2" charset="2"/>
              <a:buChar char="§"/>
              <a:defRP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UML is a notation</a:t>
            </a:r>
          </a:p>
        </p:txBody>
      </p:sp>
    </p:spTree>
    <p:extLst>
      <p:ext uri="{BB962C8B-B14F-4D97-AF65-F5344CB8AC3E}">
        <p14:creationId xmlns:p14="http://schemas.microsoft.com/office/powerpoint/2010/main" val="142265650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4499">
                                            <p:txEl>
                                              <p:pRg st="1" end="1"/>
                                            </p:txEl>
                                          </p:spTgt>
                                        </p:tgtEl>
                                        <p:attrNameLst>
                                          <p:attrName>style.visibility</p:attrName>
                                        </p:attrNameLst>
                                      </p:cBhvr>
                                      <p:to>
                                        <p:strVal val="visible"/>
                                      </p:to>
                                    </p:set>
                                    <p:animEffect transition="in" filter="fade">
                                      <p:cBhvr>
                                        <p:cTn id="7" dur="2000"/>
                                        <p:tgtEl>
                                          <p:spTgt spid="2344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4499">
                                            <p:txEl>
                                              <p:pRg st="2" end="2"/>
                                            </p:txEl>
                                          </p:spTgt>
                                        </p:tgtEl>
                                        <p:attrNameLst>
                                          <p:attrName>style.visibility</p:attrName>
                                        </p:attrNameLst>
                                      </p:cBhvr>
                                      <p:to>
                                        <p:strVal val="visible"/>
                                      </p:to>
                                    </p:set>
                                    <p:animEffect transition="in" filter="fade">
                                      <p:cBhvr>
                                        <p:cTn id="12" dur="500"/>
                                        <p:tgtEl>
                                          <p:spTgt spid="23449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4499">
                                            <p:txEl>
                                              <p:pRg st="3" end="3"/>
                                            </p:txEl>
                                          </p:spTgt>
                                        </p:tgtEl>
                                        <p:attrNameLst>
                                          <p:attrName>style.visibility</p:attrName>
                                        </p:attrNameLst>
                                      </p:cBhvr>
                                      <p:to>
                                        <p:strVal val="visible"/>
                                      </p:to>
                                    </p:set>
                                    <p:animEffect transition="in" filter="fade">
                                      <p:cBhvr>
                                        <p:cTn id="15" dur="500"/>
                                        <p:tgtEl>
                                          <p:spTgt spid="23449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4499">
                                            <p:txEl>
                                              <p:pRg st="4" end="4"/>
                                            </p:txEl>
                                          </p:spTgt>
                                        </p:tgtEl>
                                        <p:attrNameLst>
                                          <p:attrName>style.visibility</p:attrName>
                                        </p:attrNameLst>
                                      </p:cBhvr>
                                      <p:to>
                                        <p:strVal val="visible"/>
                                      </p:to>
                                    </p:set>
                                    <p:animEffect transition="in" filter="fade">
                                      <p:cBhvr>
                                        <p:cTn id="18" dur="500"/>
                                        <p:tgtEl>
                                          <p:spTgt spid="23449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4499">
                                            <p:txEl>
                                              <p:pRg st="5" end="5"/>
                                            </p:txEl>
                                          </p:spTgt>
                                        </p:tgtEl>
                                        <p:attrNameLst>
                                          <p:attrName>style.visibility</p:attrName>
                                        </p:attrNameLst>
                                      </p:cBhvr>
                                      <p:to>
                                        <p:strVal val="visible"/>
                                      </p:to>
                                    </p:set>
                                    <p:animEffect transition="in" filter="fade">
                                      <p:cBhvr>
                                        <p:cTn id="21" dur="500"/>
                                        <p:tgtEl>
                                          <p:spTgt spid="23449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34499">
                                            <p:txEl>
                                              <p:pRg st="6" end="6"/>
                                            </p:txEl>
                                          </p:spTgt>
                                        </p:tgtEl>
                                        <p:attrNameLst>
                                          <p:attrName>style.visibility</p:attrName>
                                        </p:attrNameLst>
                                      </p:cBhvr>
                                      <p:to>
                                        <p:strVal val="visible"/>
                                      </p:to>
                                    </p:set>
                                    <p:animEffect transition="in" filter="fade">
                                      <p:cBhvr>
                                        <p:cTn id="26" dur="500"/>
                                        <p:tgtEl>
                                          <p:spTgt spid="234499">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4499">
                                            <p:txEl>
                                              <p:pRg st="7" end="7"/>
                                            </p:txEl>
                                          </p:spTgt>
                                        </p:tgtEl>
                                        <p:attrNameLst>
                                          <p:attrName>style.visibility</p:attrName>
                                        </p:attrNameLst>
                                      </p:cBhvr>
                                      <p:to>
                                        <p:strVal val="visible"/>
                                      </p:to>
                                    </p:set>
                                    <p:animEffect transition="in" filter="fade">
                                      <p:cBhvr>
                                        <p:cTn id="29" dur="500"/>
                                        <p:tgtEl>
                                          <p:spTgt spid="2344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6E16E0A-71E2-4358-8D06-ED7622E0BC98}"/>
              </a:ext>
            </a:extLst>
          </p:cNvPr>
          <p:cNvSpPr>
            <a:spLocks noGrp="1" noChangeArrowheads="1"/>
          </p:cNvSpPr>
          <p:nvPr>
            <p:ph type="title"/>
          </p:nvPr>
        </p:nvSpPr>
        <p:spPr/>
        <p:txBody>
          <a:bodyPr/>
          <a:lstStyle/>
          <a:p>
            <a:pPr eaLnBrk="1" hangingPunct="1"/>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Recall: The big picture</a:t>
            </a:r>
          </a:p>
        </p:txBody>
      </p:sp>
      <p:sp>
        <p:nvSpPr>
          <p:cNvPr id="235523" name="Rectangle 3">
            <a:extLst>
              <a:ext uri="{FF2B5EF4-FFF2-40B4-BE49-F238E27FC236}">
                <a16:creationId xmlns:a16="http://schemas.microsoft.com/office/drawing/2014/main" id="{58AEE7EE-EA8F-4C54-A712-8326D56B0FEE}"/>
              </a:ext>
            </a:extLst>
          </p:cNvPr>
          <p:cNvSpPr>
            <a:spLocks noGrp="1" noChangeArrowheads="1"/>
          </p:cNvSpPr>
          <p:nvPr>
            <p:ph idx="1"/>
          </p:nvPr>
        </p:nvSpPr>
        <p:spPr bwMode="auto">
          <a:xfrm>
            <a:off x="1905000" y="1600201"/>
            <a:ext cx="8229600" cy="4824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1" hangingPunct="1">
              <a:buFont typeface="Wingdings" panose="05000000000000000000" pitchFamily="2" charset="2"/>
              <a:buChar char="²"/>
            </a:pPr>
            <a:r>
              <a:rPr lang="en-US" altLang="en-US" sz="2000">
                <a:solidFill>
                  <a:schemeClr val="tx1"/>
                </a:solidFill>
                <a:latin typeface="Arial" panose="020B0604020202020204" pitchFamily="34" charset="0"/>
                <a:ea typeface="ＭＳ Ｐゴシック" panose="020B0600070205080204" pitchFamily="34" charset="-128"/>
                <a:cs typeface="Arial" panose="020B0604020202020204" pitchFamily="34" charset="0"/>
              </a:rPr>
              <a:t>Object design is part of the larger modeling effort</a:t>
            </a:r>
          </a:p>
          <a:p>
            <a:pPr eaLnBrk="1" hangingPunct="1">
              <a:buFont typeface="Wingdings" panose="05000000000000000000" pitchFamily="2" charset="2"/>
              <a:buChar char="²"/>
            </a:pPr>
            <a:r>
              <a:rPr lang="en-US" altLang="en-US" sz="2000">
                <a:solidFill>
                  <a:schemeClr val="tx1"/>
                </a:solidFill>
                <a:latin typeface="Arial" panose="020B0604020202020204" pitchFamily="34" charset="0"/>
                <a:ea typeface="ＭＳ Ｐゴシック" panose="020B0600070205080204" pitchFamily="34" charset="-128"/>
                <a:cs typeface="Arial" panose="020B0604020202020204" pitchFamily="34" charset="0"/>
              </a:rPr>
              <a:t>Some inputs to modeling:</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What’s been done?</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How do things relate?</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How much design modeling to do, and how?</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What is the output?</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Domain models, SDDs (Software Design Description )</a:t>
            </a:r>
          </a:p>
          <a:p>
            <a:pPr eaLnBrk="1" hangingPunct="1">
              <a:buFont typeface="Wingdings" panose="05000000000000000000" pitchFamily="2" charset="2"/>
              <a:buChar char="²"/>
            </a:pPr>
            <a:r>
              <a:rPr lang="en-US" altLang="en-US" sz="2000">
                <a:solidFill>
                  <a:schemeClr val="tx1"/>
                </a:solidFill>
                <a:latin typeface="Arial" panose="020B0604020202020204" pitchFamily="34" charset="0"/>
                <a:ea typeface="ＭＳ Ｐゴシック" panose="020B0600070205080204" pitchFamily="34" charset="-128"/>
                <a:cs typeface="Arial" panose="020B0604020202020204" pitchFamily="34" charset="0"/>
              </a:rPr>
              <a:t>Some outputs from modeling:</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object design (UML diagrams – interaction, class, package)</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UI sketches and prototypes</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database models</a:t>
            </a:r>
          </a:p>
          <a:p>
            <a:pPr lvl="1" eaLnBrk="1" hangingPunct="1">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sketches of reports and prototypes</a:t>
            </a:r>
          </a:p>
        </p:txBody>
      </p:sp>
    </p:spTree>
    <p:extLst>
      <p:ext uri="{BB962C8B-B14F-4D97-AF65-F5344CB8AC3E}">
        <p14:creationId xmlns:p14="http://schemas.microsoft.com/office/powerpoint/2010/main" val="400408593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Effect transition="in" filter="fade">
                                      <p:cBhvr>
                                        <p:cTn id="7" dur="500"/>
                                        <p:tgtEl>
                                          <p:spTgt spid="235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523">
                                            <p:txEl>
                                              <p:pRg st="1" end="1"/>
                                            </p:txEl>
                                          </p:spTgt>
                                        </p:tgtEl>
                                        <p:attrNameLst>
                                          <p:attrName>style.visibility</p:attrName>
                                        </p:attrNameLst>
                                      </p:cBhvr>
                                      <p:to>
                                        <p:strVal val="visible"/>
                                      </p:to>
                                    </p:set>
                                    <p:animEffect transition="in" filter="fade">
                                      <p:cBhvr>
                                        <p:cTn id="12" dur="500"/>
                                        <p:tgtEl>
                                          <p:spTgt spid="23552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animEffect transition="in" filter="fade">
                                      <p:cBhvr>
                                        <p:cTn id="15" dur="500"/>
                                        <p:tgtEl>
                                          <p:spTgt spid="23552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5523">
                                            <p:txEl>
                                              <p:pRg st="3" end="3"/>
                                            </p:txEl>
                                          </p:spTgt>
                                        </p:tgtEl>
                                        <p:attrNameLst>
                                          <p:attrName>style.visibility</p:attrName>
                                        </p:attrNameLst>
                                      </p:cBhvr>
                                      <p:to>
                                        <p:strVal val="visible"/>
                                      </p:to>
                                    </p:set>
                                    <p:animEffect transition="in" filter="fade">
                                      <p:cBhvr>
                                        <p:cTn id="18" dur="500"/>
                                        <p:tgtEl>
                                          <p:spTgt spid="23552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5523">
                                            <p:txEl>
                                              <p:pRg st="4" end="4"/>
                                            </p:txEl>
                                          </p:spTgt>
                                        </p:tgtEl>
                                        <p:attrNameLst>
                                          <p:attrName>style.visibility</p:attrName>
                                        </p:attrNameLst>
                                      </p:cBhvr>
                                      <p:to>
                                        <p:strVal val="visible"/>
                                      </p:to>
                                    </p:set>
                                    <p:animEffect transition="in" filter="fade">
                                      <p:cBhvr>
                                        <p:cTn id="21" dur="500"/>
                                        <p:tgtEl>
                                          <p:spTgt spid="23552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5523">
                                            <p:txEl>
                                              <p:pRg st="5" end="5"/>
                                            </p:txEl>
                                          </p:spTgt>
                                        </p:tgtEl>
                                        <p:attrNameLst>
                                          <p:attrName>style.visibility</p:attrName>
                                        </p:attrNameLst>
                                      </p:cBhvr>
                                      <p:to>
                                        <p:strVal val="visible"/>
                                      </p:to>
                                    </p:set>
                                    <p:animEffect transition="in" filter="fade">
                                      <p:cBhvr>
                                        <p:cTn id="24" dur="500"/>
                                        <p:tgtEl>
                                          <p:spTgt spid="23552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5523">
                                            <p:txEl>
                                              <p:pRg st="6" end="6"/>
                                            </p:txEl>
                                          </p:spTgt>
                                        </p:tgtEl>
                                        <p:attrNameLst>
                                          <p:attrName>style.visibility</p:attrName>
                                        </p:attrNameLst>
                                      </p:cBhvr>
                                      <p:to>
                                        <p:strVal val="visible"/>
                                      </p:to>
                                    </p:set>
                                    <p:animEffect transition="in" filter="fade">
                                      <p:cBhvr>
                                        <p:cTn id="27" dur="500"/>
                                        <p:tgtEl>
                                          <p:spTgt spid="23552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5523">
                                            <p:txEl>
                                              <p:pRg st="7" end="7"/>
                                            </p:txEl>
                                          </p:spTgt>
                                        </p:tgtEl>
                                        <p:attrNameLst>
                                          <p:attrName>style.visibility</p:attrName>
                                        </p:attrNameLst>
                                      </p:cBhvr>
                                      <p:to>
                                        <p:strVal val="visible"/>
                                      </p:to>
                                    </p:set>
                                    <p:animEffect transition="in" filter="fade">
                                      <p:cBhvr>
                                        <p:cTn id="32" dur="500"/>
                                        <p:tgtEl>
                                          <p:spTgt spid="23552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5523">
                                            <p:txEl>
                                              <p:pRg st="8" end="8"/>
                                            </p:txEl>
                                          </p:spTgt>
                                        </p:tgtEl>
                                        <p:attrNameLst>
                                          <p:attrName>style.visibility</p:attrName>
                                        </p:attrNameLst>
                                      </p:cBhvr>
                                      <p:to>
                                        <p:strVal val="visible"/>
                                      </p:to>
                                    </p:set>
                                    <p:animEffect transition="in" filter="fade">
                                      <p:cBhvr>
                                        <p:cTn id="35" dur="500"/>
                                        <p:tgtEl>
                                          <p:spTgt spid="23552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5523">
                                            <p:txEl>
                                              <p:pRg st="9" end="9"/>
                                            </p:txEl>
                                          </p:spTgt>
                                        </p:tgtEl>
                                        <p:attrNameLst>
                                          <p:attrName>style.visibility</p:attrName>
                                        </p:attrNameLst>
                                      </p:cBhvr>
                                      <p:to>
                                        <p:strVal val="visible"/>
                                      </p:to>
                                    </p:set>
                                    <p:animEffect transition="in" filter="fade">
                                      <p:cBhvr>
                                        <p:cTn id="38" dur="500"/>
                                        <p:tgtEl>
                                          <p:spTgt spid="23552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5523">
                                            <p:txEl>
                                              <p:pRg st="10" end="10"/>
                                            </p:txEl>
                                          </p:spTgt>
                                        </p:tgtEl>
                                        <p:attrNameLst>
                                          <p:attrName>style.visibility</p:attrName>
                                        </p:attrNameLst>
                                      </p:cBhvr>
                                      <p:to>
                                        <p:strVal val="visible"/>
                                      </p:to>
                                    </p:set>
                                    <p:animEffect transition="in" filter="fade">
                                      <p:cBhvr>
                                        <p:cTn id="41" dur="500"/>
                                        <p:tgtEl>
                                          <p:spTgt spid="23552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5523">
                                            <p:txEl>
                                              <p:pRg st="11" end="11"/>
                                            </p:txEl>
                                          </p:spTgt>
                                        </p:tgtEl>
                                        <p:attrNameLst>
                                          <p:attrName>style.visibility</p:attrName>
                                        </p:attrNameLst>
                                      </p:cBhvr>
                                      <p:to>
                                        <p:strVal val="visible"/>
                                      </p:to>
                                    </p:set>
                                    <p:animEffect transition="in" filter="fade">
                                      <p:cBhvr>
                                        <p:cTn id="44" dur="500"/>
                                        <p:tgtEl>
                                          <p:spTgt spid="23552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uiExpand="1"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9816DF5-BA99-43A2-8D55-9FEA9AF17F6C}"/>
              </a:ext>
            </a:extLst>
          </p:cNvPr>
          <p:cNvSpPr>
            <a:spLocks noGrp="1" noChangeArrowheads="1"/>
          </p:cNvSpPr>
          <p:nvPr>
            <p:ph type="title"/>
          </p:nvPr>
        </p:nvSpPr>
        <p:spPr/>
        <p:txBody>
          <a:bodyPr/>
          <a:lstStyle/>
          <a:p>
            <a:pPr eaLnBrk="1" hangingPunct="1"/>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Design of objects</a:t>
            </a:r>
          </a:p>
        </p:txBody>
      </p:sp>
      <p:sp>
        <p:nvSpPr>
          <p:cNvPr id="236547" name="Rectangle 3">
            <a:extLst>
              <a:ext uri="{FF2B5EF4-FFF2-40B4-BE49-F238E27FC236}">
                <a16:creationId xmlns:a16="http://schemas.microsoft.com/office/drawing/2014/main" id="{EFCB3592-5ED7-4A54-903F-9F0CC4692185}"/>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Responsibility-driven design (RDD)</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What are an object’s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responsibilities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What are an object’s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roles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What are an object’s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collaborations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a:t>
            </a:r>
          </a:p>
          <a:p>
            <a:pPr eaLnBrk="1" hangingPunct="1">
              <a:lnSpc>
                <a:spcPct val="8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The term is important:</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We are initially trained to think of objects in terms of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data structures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 and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algorithms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 (attributes and operations)</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RDD shifts this by treating objects as having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roles</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 and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responsibilities</a:t>
            </a:r>
          </a:p>
          <a:p>
            <a:pPr eaLnBrk="1" hangingPunct="1">
              <a:lnSpc>
                <a:spcPct val="8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Objects then become:</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service providers</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information holders</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coordinators, controllers</a:t>
            </a:r>
          </a:p>
          <a:p>
            <a:pPr lvl="1" eaLnBrk="1" hangingPunct="1">
              <a:lnSpc>
                <a:spcPct val="8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interfaces, etc.	</a:t>
            </a:r>
          </a:p>
          <a:p>
            <a:pPr lvl="1" eaLnBrk="1" hangingPunct="1">
              <a:lnSpc>
                <a:spcPct val="80000"/>
              </a:lnSpc>
              <a:buFont typeface="Wingdings" panose="05000000000000000000" pitchFamily="2" charset="2"/>
              <a:buChar char="§"/>
            </a:pPr>
            <a:endPar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lnSpc>
                <a:spcPct val="80000"/>
              </a:lnSpc>
              <a:buFont typeface="Wingdings" panose="05000000000000000000" pitchFamily="2" charset="2"/>
              <a:buChar char="§"/>
            </a:pPr>
            <a:endPar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80000"/>
              </a:lnSpc>
              <a:buFont typeface="Wingdings" panose="05000000000000000000" pitchFamily="2" charset="2"/>
              <a:buChar char="²"/>
            </a:pPr>
            <a:endPar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21609106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6547">
                                            <p:txEl>
                                              <p:pRg st="4" end="4"/>
                                            </p:txEl>
                                          </p:spTgt>
                                        </p:tgtEl>
                                        <p:attrNameLst>
                                          <p:attrName>style.visibility</p:attrName>
                                        </p:attrNameLst>
                                      </p:cBhvr>
                                      <p:to>
                                        <p:strVal val="visible"/>
                                      </p:to>
                                    </p:set>
                                    <p:animEffect transition="in" filter="fade">
                                      <p:cBhvr>
                                        <p:cTn id="7" dur="500"/>
                                        <p:tgtEl>
                                          <p:spTgt spid="23654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6547">
                                            <p:txEl>
                                              <p:pRg st="5" end="5"/>
                                            </p:txEl>
                                          </p:spTgt>
                                        </p:tgtEl>
                                        <p:attrNameLst>
                                          <p:attrName>style.visibility</p:attrName>
                                        </p:attrNameLst>
                                      </p:cBhvr>
                                      <p:to>
                                        <p:strVal val="visible"/>
                                      </p:to>
                                    </p:set>
                                    <p:animEffect transition="in" filter="fade">
                                      <p:cBhvr>
                                        <p:cTn id="10" dur="500"/>
                                        <p:tgtEl>
                                          <p:spTgt spid="23654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6547">
                                            <p:txEl>
                                              <p:pRg st="6" end="6"/>
                                            </p:txEl>
                                          </p:spTgt>
                                        </p:tgtEl>
                                        <p:attrNameLst>
                                          <p:attrName>style.visibility</p:attrName>
                                        </p:attrNameLst>
                                      </p:cBhvr>
                                      <p:to>
                                        <p:strVal val="visible"/>
                                      </p:to>
                                    </p:set>
                                    <p:animEffect transition="in" filter="fade">
                                      <p:cBhvr>
                                        <p:cTn id="13" dur="500"/>
                                        <p:tgtEl>
                                          <p:spTgt spid="236547">
                                            <p:txEl>
                                              <p:pRg st="6" end="6"/>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36547">
                                            <p:txEl>
                                              <p:pRg st="7" end="7"/>
                                            </p:txEl>
                                          </p:spTgt>
                                        </p:tgtEl>
                                        <p:attrNameLst>
                                          <p:attrName>style.visibility</p:attrName>
                                        </p:attrNameLst>
                                      </p:cBhvr>
                                      <p:to>
                                        <p:strVal val="visible"/>
                                      </p:to>
                                    </p:set>
                                    <p:animEffect transition="in" filter="fade">
                                      <p:cBhvr>
                                        <p:cTn id="18" dur="500"/>
                                        <p:tgtEl>
                                          <p:spTgt spid="236547">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6547">
                                            <p:txEl>
                                              <p:pRg st="8" end="8"/>
                                            </p:txEl>
                                          </p:spTgt>
                                        </p:tgtEl>
                                        <p:attrNameLst>
                                          <p:attrName>style.visibility</p:attrName>
                                        </p:attrNameLst>
                                      </p:cBhvr>
                                      <p:to>
                                        <p:strVal val="visible"/>
                                      </p:to>
                                    </p:set>
                                    <p:animEffect transition="in" filter="fade">
                                      <p:cBhvr>
                                        <p:cTn id="21" dur="500"/>
                                        <p:tgtEl>
                                          <p:spTgt spid="23654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36547">
                                            <p:txEl>
                                              <p:pRg st="9" end="9"/>
                                            </p:txEl>
                                          </p:spTgt>
                                        </p:tgtEl>
                                        <p:attrNameLst>
                                          <p:attrName>style.visibility</p:attrName>
                                        </p:attrNameLst>
                                      </p:cBhvr>
                                      <p:to>
                                        <p:strVal val="visible"/>
                                      </p:to>
                                    </p:set>
                                    <p:animEffect transition="in" filter="fade">
                                      <p:cBhvr>
                                        <p:cTn id="24" dur="500"/>
                                        <p:tgtEl>
                                          <p:spTgt spid="236547">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36547">
                                            <p:txEl>
                                              <p:pRg st="10" end="10"/>
                                            </p:txEl>
                                          </p:spTgt>
                                        </p:tgtEl>
                                        <p:attrNameLst>
                                          <p:attrName>style.visibility</p:attrName>
                                        </p:attrNameLst>
                                      </p:cBhvr>
                                      <p:to>
                                        <p:strVal val="visible"/>
                                      </p:to>
                                    </p:set>
                                    <p:animEffect transition="in" filter="fade">
                                      <p:cBhvr>
                                        <p:cTn id="27" dur="500"/>
                                        <p:tgtEl>
                                          <p:spTgt spid="236547">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36547">
                                            <p:txEl>
                                              <p:pRg st="11" end="11"/>
                                            </p:txEl>
                                          </p:spTgt>
                                        </p:tgtEl>
                                        <p:attrNameLst>
                                          <p:attrName>style.visibility</p:attrName>
                                        </p:attrNameLst>
                                      </p:cBhvr>
                                      <p:to>
                                        <p:strVal val="visible"/>
                                      </p:to>
                                    </p:set>
                                    <p:animEffect transition="in" filter="fade">
                                      <p:cBhvr>
                                        <p:cTn id="30" dur="500"/>
                                        <p:tgtEl>
                                          <p:spTgt spid="2365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9B8285F3-1B98-4B49-968B-5F079C3448A1}"/>
              </a:ext>
            </a:extLst>
          </p:cNvPr>
          <p:cNvSpPr>
            <a:spLocks noGrp="1" noChangeArrowheads="1"/>
          </p:cNvSpPr>
          <p:nvPr>
            <p:ph type="title"/>
          </p:nvPr>
        </p:nvSpPr>
        <p:spPr>
          <a:xfrm>
            <a:off x="1676400" y="304801"/>
            <a:ext cx="8305800" cy="669925"/>
          </a:xfrm>
        </p:spPr>
        <p:txBody>
          <a:bodyPr>
            <a:normAutofit fontScale="90000"/>
          </a:bodyPr>
          <a:lstStyle/>
          <a:p>
            <a:pPr eaLnBrk="1" fontAlgn="auto" hangingPunct="1">
              <a:spcAft>
                <a:spcPts val="0"/>
              </a:spcAft>
              <a:defRPr/>
            </a:pPr>
            <a:r>
              <a:rPr lang="en-US" sz="4000">
                <a:solidFill>
                  <a:schemeClr val="tx1"/>
                </a:solidFill>
              </a:rPr>
              <a:t>What is an object responsibility?</a:t>
            </a:r>
          </a:p>
        </p:txBody>
      </p:sp>
      <p:sp>
        <p:nvSpPr>
          <p:cNvPr id="238595" name="Rectangle 3">
            <a:extLst>
              <a:ext uri="{FF2B5EF4-FFF2-40B4-BE49-F238E27FC236}">
                <a16:creationId xmlns:a16="http://schemas.microsoft.com/office/drawing/2014/main" id="{5115E0EC-C4F9-4543-BC54-720A93B91979}"/>
              </a:ext>
            </a:extLst>
          </p:cNvPr>
          <p:cNvSpPr>
            <a:spLocks noGrp="1" noChangeArrowheads="1"/>
          </p:cNvSpPr>
          <p:nvPr>
            <p:ph idx="1"/>
          </p:nvPr>
        </p:nvSpPr>
        <p:spPr bwMode="auto">
          <a:xfrm>
            <a:off x="1981200" y="1219200"/>
            <a:ext cx="72390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Doing</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doing something itself (creating an object; performing a calculation)</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initiating action in other objects</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controlling and coordinating activities in other objects</a:t>
            </a:r>
          </a:p>
          <a:p>
            <a:pPr eaLnBrk="1" hangingPunct="1">
              <a:lnSpc>
                <a:spcPct val="9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Knowing</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knowing about private encapsulated data</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knowing about related objects</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knowing about things it can derive or calculate</a:t>
            </a:r>
          </a:p>
          <a:p>
            <a:pPr eaLnBrk="1" hangingPunct="1">
              <a:lnSpc>
                <a:spcPct val="9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Responsibilities vary in “granularity”</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big (hundreds of classes); example: “provide access to relational databases”</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small (one method); example: “create an instance of </a:t>
            </a:r>
            <a:r>
              <a:rPr lang="en-US" altLang="en-US" i="1">
                <a:solidFill>
                  <a:schemeClr val="tx1"/>
                </a:solidFill>
                <a:latin typeface="Arial" panose="020B0604020202020204" pitchFamily="34" charset="0"/>
                <a:ea typeface="ＭＳ Ｐゴシック" panose="020B0600070205080204" pitchFamily="34" charset="-128"/>
                <a:cs typeface="Arial" panose="020B0604020202020204" pitchFamily="34" charset="0"/>
              </a:rPr>
              <a:t>Sale</a:t>
            </a: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a:t>
            </a:r>
          </a:p>
        </p:txBody>
      </p:sp>
    </p:spTree>
    <p:extLst>
      <p:ext uri="{BB962C8B-B14F-4D97-AF65-F5344CB8AC3E}">
        <p14:creationId xmlns:p14="http://schemas.microsoft.com/office/powerpoint/2010/main" val="363335433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Effect transition="in" filter="fade">
                                      <p:cBhvr>
                                        <p:cTn id="7" dur="500"/>
                                        <p:tgtEl>
                                          <p:spTgt spid="2385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8595">
                                            <p:txEl>
                                              <p:pRg st="4" end="4"/>
                                            </p:txEl>
                                          </p:spTgt>
                                        </p:tgtEl>
                                        <p:attrNameLst>
                                          <p:attrName>style.visibility</p:attrName>
                                        </p:attrNameLst>
                                      </p:cBhvr>
                                      <p:to>
                                        <p:strVal val="visible"/>
                                      </p:to>
                                    </p:set>
                                    <p:animEffect transition="in" filter="fade">
                                      <p:cBhvr>
                                        <p:cTn id="10" dur="500"/>
                                        <p:tgtEl>
                                          <p:spTgt spid="238595">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238595">
                                            <p:txEl>
                                              <p:pRg st="1" end="1"/>
                                            </p:txEl>
                                          </p:spTgt>
                                        </p:tgtEl>
                                        <p:attrNameLst>
                                          <p:attrName>style.visibility</p:attrName>
                                        </p:attrNameLst>
                                      </p:cBhvr>
                                      <p:to>
                                        <p:strVal val="visible"/>
                                      </p:to>
                                    </p:set>
                                    <p:animEffect transition="in" filter="fade">
                                      <p:cBhvr>
                                        <p:cTn id="15" dur="500"/>
                                        <p:tgtEl>
                                          <p:spTgt spid="23859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8595">
                                            <p:txEl>
                                              <p:pRg st="2" end="2"/>
                                            </p:txEl>
                                          </p:spTgt>
                                        </p:tgtEl>
                                        <p:attrNameLst>
                                          <p:attrName>style.visibility</p:attrName>
                                        </p:attrNameLst>
                                      </p:cBhvr>
                                      <p:to>
                                        <p:strVal val="visible"/>
                                      </p:to>
                                    </p:set>
                                    <p:animEffect transition="in" filter="fade">
                                      <p:cBhvr>
                                        <p:cTn id="18" dur="500"/>
                                        <p:tgtEl>
                                          <p:spTgt spid="23859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38595">
                                            <p:txEl>
                                              <p:pRg st="3" end="3"/>
                                            </p:txEl>
                                          </p:spTgt>
                                        </p:tgtEl>
                                        <p:attrNameLst>
                                          <p:attrName>style.visibility</p:attrName>
                                        </p:attrNameLst>
                                      </p:cBhvr>
                                      <p:to>
                                        <p:strVal val="visible"/>
                                      </p:to>
                                    </p:set>
                                    <p:animEffect transition="in" filter="fade">
                                      <p:cBhvr>
                                        <p:cTn id="21" dur="500"/>
                                        <p:tgtEl>
                                          <p:spTgt spid="23859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38595">
                                            <p:txEl>
                                              <p:pRg st="5" end="5"/>
                                            </p:txEl>
                                          </p:spTgt>
                                        </p:tgtEl>
                                        <p:attrNameLst>
                                          <p:attrName>style.visibility</p:attrName>
                                        </p:attrNameLst>
                                      </p:cBhvr>
                                      <p:to>
                                        <p:strVal val="visible"/>
                                      </p:to>
                                    </p:set>
                                    <p:animEffect transition="in" filter="fade">
                                      <p:cBhvr>
                                        <p:cTn id="26" dur="500"/>
                                        <p:tgtEl>
                                          <p:spTgt spid="23859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8595">
                                            <p:txEl>
                                              <p:pRg st="6" end="6"/>
                                            </p:txEl>
                                          </p:spTgt>
                                        </p:tgtEl>
                                        <p:attrNameLst>
                                          <p:attrName>style.visibility</p:attrName>
                                        </p:attrNameLst>
                                      </p:cBhvr>
                                      <p:to>
                                        <p:strVal val="visible"/>
                                      </p:to>
                                    </p:set>
                                    <p:animEffect transition="in" filter="fade">
                                      <p:cBhvr>
                                        <p:cTn id="29" dur="500"/>
                                        <p:tgtEl>
                                          <p:spTgt spid="23859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38595">
                                            <p:txEl>
                                              <p:pRg st="7" end="7"/>
                                            </p:txEl>
                                          </p:spTgt>
                                        </p:tgtEl>
                                        <p:attrNameLst>
                                          <p:attrName>style.visibility</p:attrName>
                                        </p:attrNameLst>
                                      </p:cBhvr>
                                      <p:to>
                                        <p:strVal val="visible"/>
                                      </p:to>
                                    </p:set>
                                    <p:animEffect transition="in" filter="fade">
                                      <p:cBhvr>
                                        <p:cTn id="32" dur="500"/>
                                        <p:tgtEl>
                                          <p:spTgt spid="23859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38595">
                                            <p:txEl>
                                              <p:pRg st="8" end="8"/>
                                            </p:txEl>
                                          </p:spTgt>
                                        </p:tgtEl>
                                        <p:attrNameLst>
                                          <p:attrName>style.visibility</p:attrName>
                                        </p:attrNameLst>
                                      </p:cBhvr>
                                      <p:to>
                                        <p:strVal val="visible"/>
                                      </p:to>
                                    </p:set>
                                    <p:animEffect transition="in" filter="fade">
                                      <p:cBhvr>
                                        <p:cTn id="37" dur="500"/>
                                        <p:tgtEl>
                                          <p:spTgt spid="23859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38595">
                                            <p:txEl>
                                              <p:pRg st="9" end="9"/>
                                            </p:txEl>
                                          </p:spTgt>
                                        </p:tgtEl>
                                        <p:attrNameLst>
                                          <p:attrName>style.visibility</p:attrName>
                                        </p:attrNameLst>
                                      </p:cBhvr>
                                      <p:to>
                                        <p:strVal val="visible"/>
                                      </p:to>
                                    </p:set>
                                    <p:animEffect transition="in" filter="fade">
                                      <p:cBhvr>
                                        <p:cTn id="40" dur="500"/>
                                        <p:tgtEl>
                                          <p:spTgt spid="238595">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38595">
                                            <p:txEl>
                                              <p:pRg st="10" end="10"/>
                                            </p:txEl>
                                          </p:spTgt>
                                        </p:tgtEl>
                                        <p:attrNameLst>
                                          <p:attrName>style.visibility</p:attrName>
                                        </p:attrNameLst>
                                      </p:cBhvr>
                                      <p:to>
                                        <p:strVal val="visible"/>
                                      </p:to>
                                    </p:set>
                                    <p:animEffect transition="in" filter="fade">
                                      <p:cBhvr>
                                        <p:cTn id="43" dur="500"/>
                                        <p:tgtEl>
                                          <p:spTgt spid="2385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832E0D1-F76B-483D-9857-0B9F1036F216}"/>
              </a:ext>
            </a:extLst>
          </p:cNvPr>
          <p:cNvSpPr>
            <a:spLocks noGrp="1" noChangeArrowheads="1"/>
          </p:cNvSpPr>
          <p:nvPr>
            <p:ph type="title"/>
          </p:nvPr>
        </p:nvSpPr>
        <p:spPr>
          <a:xfrm>
            <a:off x="1752600" y="320676"/>
            <a:ext cx="8305800" cy="746125"/>
          </a:xfrm>
        </p:spPr>
        <p:txBody>
          <a:bodyPr/>
          <a:lstStyle/>
          <a:p>
            <a:pPr eaLnBrk="1" hangingPunct="1"/>
            <a:r>
              <a:rPr lang="en-US" altLang="en-US" sz="4000">
                <a:solidFill>
                  <a:schemeClr val="tx1"/>
                </a:solidFill>
                <a:latin typeface="Arial" panose="020B0604020202020204" pitchFamily="34" charset="0"/>
                <a:ea typeface="ＭＳ Ｐゴシック" panose="020B0600070205080204" pitchFamily="34" charset="-128"/>
                <a:cs typeface="Arial" panose="020B0604020202020204" pitchFamily="34" charset="0"/>
              </a:rPr>
              <a:t>What is an object collaboration?</a:t>
            </a:r>
          </a:p>
        </p:txBody>
      </p:sp>
      <p:sp>
        <p:nvSpPr>
          <p:cNvPr id="239619" name="Rectangle 3">
            <a:extLst>
              <a:ext uri="{FF2B5EF4-FFF2-40B4-BE49-F238E27FC236}">
                <a16:creationId xmlns:a16="http://schemas.microsoft.com/office/drawing/2014/main" id="{3E10C6FE-92A5-40BD-83BB-CF5DBAC88E94}"/>
              </a:ext>
            </a:extLst>
          </p:cNvPr>
          <p:cNvSpPr>
            <a:spLocks noGrp="1" noChangeArrowheads="1"/>
          </p:cNvSpPr>
          <p:nvPr>
            <p:ph idx="1"/>
          </p:nvPr>
        </p:nvSpPr>
        <p:spPr>
          <a:xfrm>
            <a:off x="1981200" y="1143001"/>
            <a:ext cx="7239000" cy="5313363"/>
          </a:xfrm>
        </p:spPr>
        <p:txBody>
          <a:bodyPr/>
          <a:lstStyle/>
          <a:p>
            <a:pPr eaLnBrk="1" hangingPunct="1">
              <a:lnSpc>
                <a:spcPct val="90000"/>
              </a:lnSpc>
              <a:defRPr/>
            </a:pPr>
            <a:r>
              <a:rPr lang="en-US">
                <a:solidFill>
                  <a:schemeClr val="tx1"/>
                </a:solidFill>
              </a:rPr>
              <a:t>Assumption:</a:t>
            </a:r>
          </a:p>
          <a:p>
            <a:pPr lvl="1" eaLnBrk="1" hangingPunct="1">
              <a:lnSpc>
                <a:spcPct val="90000"/>
              </a:lnSpc>
              <a:defRPr/>
            </a:pPr>
            <a:r>
              <a:rPr lang="en-US">
                <a:solidFill>
                  <a:schemeClr val="tx1"/>
                </a:solidFill>
              </a:rPr>
              <a:t>responsibilities are implemented by means of methods</a:t>
            </a:r>
          </a:p>
          <a:p>
            <a:pPr lvl="1" eaLnBrk="1" hangingPunct="1">
              <a:lnSpc>
                <a:spcPct val="90000"/>
              </a:lnSpc>
              <a:defRPr/>
            </a:pPr>
            <a:r>
              <a:rPr lang="en-US">
                <a:solidFill>
                  <a:schemeClr val="tx1"/>
                </a:solidFill>
              </a:rPr>
              <a:t>the larger the granularity of responsibility, the larger the number of methods</a:t>
            </a:r>
          </a:p>
          <a:p>
            <a:pPr lvl="1" eaLnBrk="1" hangingPunct="1">
              <a:lnSpc>
                <a:spcPct val="90000"/>
              </a:lnSpc>
              <a:defRPr/>
            </a:pPr>
            <a:r>
              <a:rPr lang="en-US">
                <a:solidFill>
                  <a:schemeClr val="tx1"/>
                </a:solidFill>
              </a:rPr>
              <a:t>this may entail an object interacting with itself or with other objects</a:t>
            </a:r>
          </a:p>
          <a:p>
            <a:pPr eaLnBrk="1" hangingPunct="1">
              <a:lnSpc>
                <a:spcPct val="90000"/>
              </a:lnSpc>
              <a:defRPr/>
            </a:pPr>
            <a:r>
              <a:rPr lang="en-US">
                <a:solidFill>
                  <a:srgbClr val="FF0000"/>
                </a:solidFill>
                <a:effectLst>
                  <a:outerShdw blurRad="38100" dist="38100" dir="2700000" algn="tl">
                    <a:srgbClr val="000000">
                      <a:alpha val="43137"/>
                    </a:srgbClr>
                  </a:outerShdw>
                </a:effectLst>
              </a:rPr>
              <a:t>Therefore:</a:t>
            </a:r>
          </a:p>
          <a:p>
            <a:pPr lvl="1" eaLnBrk="1" hangingPunct="1">
              <a:lnSpc>
                <a:spcPct val="90000"/>
              </a:lnSpc>
              <a:defRPr/>
            </a:pPr>
            <a:r>
              <a:rPr lang="en-US">
                <a:solidFill>
                  <a:srgbClr val="FF0000"/>
                </a:solidFill>
                <a:effectLst>
                  <a:outerShdw blurRad="38100" dist="38100" dir="2700000" algn="tl">
                    <a:srgbClr val="000000">
                      <a:alpha val="43137"/>
                    </a:srgbClr>
                  </a:outerShdw>
                </a:effectLst>
              </a:rPr>
              <a:t>fulfilling responsibilities requires collaborations amongst different methods and objects</a:t>
            </a:r>
          </a:p>
          <a:p>
            <a:pPr marL="0" indent="0" eaLnBrk="1" hangingPunct="1">
              <a:lnSpc>
                <a:spcPct val="90000"/>
              </a:lnSpc>
              <a:buNone/>
              <a:defRPr/>
            </a:pPr>
            <a:endParaRPr lang="en-US" sz="2000">
              <a:solidFill>
                <a:schemeClr val="tx1"/>
              </a:solidFill>
            </a:endParaRPr>
          </a:p>
        </p:txBody>
      </p:sp>
    </p:spTree>
    <p:extLst>
      <p:ext uri="{BB962C8B-B14F-4D97-AF65-F5344CB8AC3E}">
        <p14:creationId xmlns:p14="http://schemas.microsoft.com/office/powerpoint/2010/main" val="393110032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500"/>
                                        <p:tgtEl>
                                          <p:spTgt spid="2396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9619">
                                            <p:txEl>
                                              <p:pRg st="1" end="1"/>
                                            </p:txEl>
                                          </p:spTgt>
                                        </p:tgtEl>
                                        <p:attrNameLst>
                                          <p:attrName>style.visibility</p:attrName>
                                        </p:attrNameLst>
                                      </p:cBhvr>
                                      <p:to>
                                        <p:strVal val="visible"/>
                                      </p:to>
                                    </p:set>
                                    <p:animEffect transition="in" filter="fade">
                                      <p:cBhvr>
                                        <p:cTn id="10" dur="500"/>
                                        <p:tgtEl>
                                          <p:spTgt spid="2396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9619">
                                            <p:txEl>
                                              <p:pRg st="2" end="2"/>
                                            </p:txEl>
                                          </p:spTgt>
                                        </p:tgtEl>
                                        <p:attrNameLst>
                                          <p:attrName>style.visibility</p:attrName>
                                        </p:attrNameLst>
                                      </p:cBhvr>
                                      <p:to>
                                        <p:strVal val="visible"/>
                                      </p:to>
                                    </p:set>
                                    <p:animEffect transition="in" filter="fade">
                                      <p:cBhvr>
                                        <p:cTn id="13" dur="500"/>
                                        <p:tgtEl>
                                          <p:spTgt spid="2396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9619">
                                            <p:txEl>
                                              <p:pRg st="3" end="3"/>
                                            </p:txEl>
                                          </p:spTgt>
                                        </p:tgtEl>
                                        <p:attrNameLst>
                                          <p:attrName>style.visibility</p:attrName>
                                        </p:attrNameLst>
                                      </p:cBhvr>
                                      <p:to>
                                        <p:strVal val="visible"/>
                                      </p:to>
                                    </p:set>
                                    <p:animEffect transition="in" filter="fade">
                                      <p:cBhvr>
                                        <p:cTn id="16" dur="500"/>
                                        <p:tgtEl>
                                          <p:spTgt spid="2396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9619">
                                            <p:txEl>
                                              <p:pRg st="4" end="4"/>
                                            </p:txEl>
                                          </p:spTgt>
                                        </p:tgtEl>
                                        <p:attrNameLst>
                                          <p:attrName>style.visibility</p:attrName>
                                        </p:attrNameLst>
                                      </p:cBhvr>
                                      <p:to>
                                        <p:strVal val="visible"/>
                                      </p:to>
                                    </p:set>
                                    <p:animEffect transition="in" filter="fade">
                                      <p:cBhvr>
                                        <p:cTn id="21" dur="500"/>
                                        <p:tgtEl>
                                          <p:spTgt spid="23961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9619">
                                            <p:txEl>
                                              <p:pRg st="5" end="5"/>
                                            </p:txEl>
                                          </p:spTgt>
                                        </p:tgtEl>
                                        <p:attrNameLst>
                                          <p:attrName>style.visibility</p:attrName>
                                        </p:attrNameLst>
                                      </p:cBhvr>
                                      <p:to>
                                        <p:strVal val="visible"/>
                                      </p:to>
                                    </p:set>
                                    <p:animEffect transition="in" filter="fade">
                                      <p:cBhvr>
                                        <p:cTn id="24" dur="500"/>
                                        <p:tgtEl>
                                          <p:spTgt spid="2396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uiExpand="1"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2BEDBF6-7306-4E7A-AE90-48DD4800BC6D}"/>
              </a:ext>
            </a:extLst>
          </p:cNvPr>
          <p:cNvSpPr>
            <a:spLocks noGrp="1" noChangeArrowheads="1"/>
          </p:cNvSpPr>
          <p:nvPr>
            <p:ph type="title"/>
          </p:nvPr>
        </p:nvSpPr>
        <p:spPr>
          <a:xfrm>
            <a:off x="1752600" y="320676"/>
            <a:ext cx="8305800" cy="746125"/>
          </a:xfrm>
        </p:spPr>
        <p:txBody>
          <a:bodyPr/>
          <a:lstStyle/>
          <a:p>
            <a:pPr eaLnBrk="1" hangingPunct="1"/>
            <a:r>
              <a:rPr lang="en-US" altLang="en-US" sz="4000">
                <a:solidFill>
                  <a:schemeClr val="tx1"/>
                </a:solidFill>
                <a:latin typeface="Arial" panose="020B0604020202020204" pitchFamily="34" charset="0"/>
                <a:ea typeface="ＭＳ Ｐゴシック" panose="020B0600070205080204" pitchFamily="34" charset="-128"/>
                <a:cs typeface="Arial" panose="020B0604020202020204" pitchFamily="34" charset="0"/>
              </a:rPr>
              <a:t>What is an object collaboration?</a:t>
            </a:r>
          </a:p>
        </p:txBody>
      </p:sp>
      <p:sp>
        <p:nvSpPr>
          <p:cNvPr id="239619" name="Rectangle 3">
            <a:extLst>
              <a:ext uri="{FF2B5EF4-FFF2-40B4-BE49-F238E27FC236}">
                <a16:creationId xmlns:a16="http://schemas.microsoft.com/office/drawing/2014/main" id="{CB9E478A-5135-42D9-9A26-1659DA548B16}"/>
              </a:ext>
            </a:extLst>
          </p:cNvPr>
          <p:cNvSpPr>
            <a:spLocks noGrp="1" noChangeArrowheads="1"/>
          </p:cNvSpPr>
          <p:nvPr>
            <p:ph idx="1"/>
          </p:nvPr>
        </p:nvSpPr>
        <p:spPr bwMode="auto">
          <a:xfrm>
            <a:off x="1981200" y="1143001"/>
            <a:ext cx="7239000" cy="5313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“Low representational gap”:</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RDD is a metaphor</a:t>
            </a:r>
          </a:p>
          <a:p>
            <a:pPr lvl="1" eaLnBrk="1" hangingPunct="1">
              <a:lnSpc>
                <a:spcPct val="90000"/>
              </a:lnSpc>
              <a:buFont typeface="Wingdings" panose="05000000000000000000" pitchFamily="2" charset="2"/>
              <a:buChar char="§"/>
            </a:pPr>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“Objects” are modeled as similar to persons / systems with responsibilities</a:t>
            </a:r>
          </a:p>
          <a:p>
            <a:pPr lvl="1" eaLnBrk="1" hangingPunct="1">
              <a:lnSpc>
                <a:spcPct val="90000"/>
              </a:lnSpc>
              <a:buFont typeface="Wingdings" panose="05000000000000000000" pitchFamily="2" charset="2"/>
              <a:buChar char="§"/>
            </a:pPr>
            <a:r>
              <a:rPr lang="en-CA"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“Community of collaborating responsible objects”</a:t>
            </a:r>
            <a:endPar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TextBox 1">
            <a:extLst>
              <a:ext uri="{FF2B5EF4-FFF2-40B4-BE49-F238E27FC236}">
                <a16:creationId xmlns:a16="http://schemas.microsoft.com/office/drawing/2014/main" id="{7F17E773-7A60-43E5-9431-B9428AA958D6}"/>
              </a:ext>
            </a:extLst>
          </p:cNvPr>
          <p:cNvSpPr txBox="1"/>
          <p:nvPr/>
        </p:nvSpPr>
        <p:spPr>
          <a:xfrm>
            <a:off x="1752600" y="3048000"/>
            <a:ext cx="8305800" cy="2825389"/>
          </a:xfrm>
          <a:prstGeom prst="rect">
            <a:avLst/>
          </a:prstGeom>
          <a:solidFill>
            <a:schemeClr val="tx2">
              <a:lumMod val="40000"/>
              <a:lumOff val="60000"/>
            </a:schemeClr>
          </a:solidFill>
        </p:spPr>
        <p:txBody>
          <a:bodyPr>
            <a:spAutoFit/>
          </a:bodyPr>
          <a:lstStyle/>
          <a:p>
            <a:pPr eaLnBrk="1" hangingPunct="1">
              <a:lnSpc>
                <a:spcPct val="90000"/>
              </a:lnSpc>
              <a:spcBef>
                <a:spcPct val="20000"/>
              </a:spcBef>
              <a:defRPr/>
            </a:pPr>
            <a:r>
              <a:rPr lang="en-US"/>
              <a:t>"Notice that although this design class diagram is not the same as the domain model, some class names and content are similar. In this way, OO designs and languages can support a lower representational gap between the software components and our mental models of a domain. That improves comprehension." </a:t>
            </a:r>
          </a:p>
          <a:p>
            <a:pPr eaLnBrk="1" hangingPunct="1">
              <a:lnSpc>
                <a:spcPct val="90000"/>
              </a:lnSpc>
              <a:spcBef>
                <a:spcPct val="20000"/>
              </a:spcBef>
              <a:buFontTx/>
              <a:buChar char="–"/>
              <a:defRPr/>
            </a:pPr>
            <a:r>
              <a:rPr lang="en-US"/>
              <a:t>Applying UML and Patterns: An Introduction to Object-Oriented Analysis and Design and Iterative Development, Craig </a:t>
            </a:r>
            <a:r>
              <a:rPr lang="en-US" err="1"/>
              <a:t>Larman</a:t>
            </a:r>
            <a:r>
              <a:rPr lang="en-US"/>
              <a:t> (2004) (</a:t>
            </a:r>
            <a:r>
              <a:rPr lang="en-US" err="1"/>
              <a:t>pg</a:t>
            </a:r>
            <a:r>
              <a:rPr lang="en-US"/>
              <a:t> 11)</a:t>
            </a:r>
          </a:p>
        </p:txBody>
      </p:sp>
    </p:spTree>
    <p:extLst>
      <p:ext uri="{BB962C8B-B14F-4D97-AF65-F5344CB8AC3E}">
        <p14:creationId xmlns:p14="http://schemas.microsoft.com/office/powerpoint/2010/main" val="172683278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fade">
                                      <p:cBhvr>
                                        <p:cTn id="7" dur="500"/>
                                        <p:tgtEl>
                                          <p:spTgt spid="2396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9619">
                                            <p:txEl>
                                              <p:pRg st="1" end="1"/>
                                            </p:txEl>
                                          </p:spTgt>
                                        </p:tgtEl>
                                        <p:attrNameLst>
                                          <p:attrName>style.visibility</p:attrName>
                                        </p:attrNameLst>
                                      </p:cBhvr>
                                      <p:to>
                                        <p:strVal val="visible"/>
                                      </p:to>
                                    </p:set>
                                    <p:animEffect transition="in" filter="fade">
                                      <p:cBhvr>
                                        <p:cTn id="10" dur="500"/>
                                        <p:tgtEl>
                                          <p:spTgt spid="2396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9619">
                                            <p:txEl>
                                              <p:pRg st="2" end="2"/>
                                            </p:txEl>
                                          </p:spTgt>
                                        </p:tgtEl>
                                        <p:attrNameLst>
                                          <p:attrName>style.visibility</p:attrName>
                                        </p:attrNameLst>
                                      </p:cBhvr>
                                      <p:to>
                                        <p:strVal val="visible"/>
                                      </p:to>
                                    </p:set>
                                    <p:animEffect transition="in" filter="fade">
                                      <p:cBhvr>
                                        <p:cTn id="13" dur="500"/>
                                        <p:tgtEl>
                                          <p:spTgt spid="2396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9619">
                                            <p:txEl>
                                              <p:pRg st="3" end="3"/>
                                            </p:txEl>
                                          </p:spTgt>
                                        </p:tgtEl>
                                        <p:attrNameLst>
                                          <p:attrName>style.visibility</p:attrName>
                                        </p:attrNameLst>
                                      </p:cBhvr>
                                      <p:to>
                                        <p:strVal val="visible"/>
                                      </p:to>
                                    </p:set>
                                    <p:animEffect transition="in" filter="fade">
                                      <p:cBhvr>
                                        <p:cTn id="16" dur="500"/>
                                        <p:tgtEl>
                                          <p:spTgt spid="2396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80">
                                          <p:stCondLst>
                                            <p:cond delay="0"/>
                                          </p:stCondLst>
                                        </p:cTn>
                                        <p:tgtEl>
                                          <p:spTgt spid="2"/>
                                        </p:tgtEl>
                                      </p:cBhvr>
                                    </p:animEffect>
                                    <p:anim calcmode="lin" valueType="num">
                                      <p:cBhvr>
                                        <p:cTn id="2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7" dur="26">
                                          <p:stCondLst>
                                            <p:cond delay="650"/>
                                          </p:stCondLst>
                                        </p:cTn>
                                        <p:tgtEl>
                                          <p:spTgt spid="2"/>
                                        </p:tgtEl>
                                      </p:cBhvr>
                                      <p:to x="100000" y="60000"/>
                                    </p:animScale>
                                    <p:animScale>
                                      <p:cBhvr>
                                        <p:cTn id="28" dur="166" decel="50000">
                                          <p:stCondLst>
                                            <p:cond delay="676"/>
                                          </p:stCondLst>
                                        </p:cTn>
                                        <p:tgtEl>
                                          <p:spTgt spid="2"/>
                                        </p:tgtEl>
                                      </p:cBhvr>
                                      <p:to x="100000" y="100000"/>
                                    </p:animScale>
                                    <p:animScale>
                                      <p:cBhvr>
                                        <p:cTn id="29" dur="26">
                                          <p:stCondLst>
                                            <p:cond delay="1312"/>
                                          </p:stCondLst>
                                        </p:cTn>
                                        <p:tgtEl>
                                          <p:spTgt spid="2"/>
                                        </p:tgtEl>
                                      </p:cBhvr>
                                      <p:to x="100000" y="80000"/>
                                    </p:animScale>
                                    <p:animScale>
                                      <p:cBhvr>
                                        <p:cTn id="30" dur="166" decel="50000">
                                          <p:stCondLst>
                                            <p:cond delay="1338"/>
                                          </p:stCondLst>
                                        </p:cTn>
                                        <p:tgtEl>
                                          <p:spTgt spid="2"/>
                                        </p:tgtEl>
                                      </p:cBhvr>
                                      <p:to x="100000" y="100000"/>
                                    </p:animScale>
                                    <p:animScale>
                                      <p:cBhvr>
                                        <p:cTn id="31" dur="26">
                                          <p:stCondLst>
                                            <p:cond delay="1642"/>
                                          </p:stCondLst>
                                        </p:cTn>
                                        <p:tgtEl>
                                          <p:spTgt spid="2"/>
                                        </p:tgtEl>
                                      </p:cBhvr>
                                      <p:to x="100000" y="90000"/>
                                    </p:animScale>
                                    <p:animScale>
                                      <p:cBhvr>
                                        <p:cTn id="32" dur="166" decel="50000">
                                          <p:stCondLst>
                                            <p:cond delay="1668"/>
                                          </p:stCondLst>
                                        </p:cTn>
                                        <p:tgtEl>
                                          <p:spTgt spid="2"/>
                                        </p:tgtEl>
                                      </p:cBhvr>
                                      <p:to x="100000" y="100000"/>
                                    </p:animScale>
                                    <p:animScale>
                                      <p:cBhvr>
                                        <p:cTn id="33" dur="26">
                                          <p:stCondLst>
                                            <p:cond delay="1808"/>
                                          </p:stCondLst>
                                        </p:cTn>
                                        <p:tgtEl>
                                          <p:spTgt spid="2"/>
                                        </p:tgtEl>
                                      </p:cBhvr>
                                      <p:to x="100000" y="95000"/>
                                    </p:animScale>
                                    <p:animScale>
                                      <p:cBhvr>
                                        <p:cTn id="3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B0D304BB-2AED-49B7-8031-DEBAD680DB08}"/>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12291" name="Slide Number Placeholder 5">
            <a:extLst>
              <a:ext uri="{FF2B5EF4-FFF2-40B4-BE49-F238E27FC236}">
                <a16:creationId xmlns:a16="http://schemas.microsoft.com/office/drawing/2014/main" id="{2938BFE2-2DE8-4C7E-A841-8D27BCC3F3A6}"/>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202A1788-329C-4B9D-860D-18948DB200E8}" type="slidenum">
              <a:rPr lang="en-US" altLang="en-US" sz="1400">
                <a:solidFill>
                  <a:schemeClr val="bg2"/>
                </a:solidFill>
                <a:latin typeface="Arial" panose="020B0604020202020204" pitchFamily="34" charset="0"/>
              </a:rPr>
              <a:pPr/>
              <a:t>5</a:t>
            </a:fld>
            <a:endParaRPr lang="en-US" altLang="en-US" sz="1400">
              <a:solidFill>
                <a:schemeClr val="bg2"/>
              </a:solidFill>
              <a:latin typeface="Arial" panose="020B0604020202020204" pitchFamily="34" charset="0"/>
            </a:endParaRPr>
          </a:p>
        </p:txBody>
      </p:sp>
      <p:sp>
        <p:nvSpPr>
          <p:cNvPr id="12292" name="Rectangle 2">
            <a:extLst>
              <a:ext uri="{FF2B5EF4-FFF2-40B4-BE49-F238E27FC236}">
                <a16:creationId xmlns:a16="http://schemas.microsoft.com/office/drawing/2014/main" id="{D20F31D3-D1F1-4908-88D5-138372CFF453}"/>
              </a:ext>
            </a:extLst>
          </p:cNvPr>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r>
              <a:rPr lang="en-US" altLang="en-US"/>
              <a:t>Outline</a:t>
            </a:r>
          </a:p>
        </p:txBody>
      </p:sp>
      <p:sp>
        <p:nvSpPr>
          <p:cNvPr id="12293" name="Rectangle 3">
            <a:extLst>
              <a:ext uri="{FF2B5EF4-FFF2-40B4-BE49-F238E27FC236}">
                <a16:creationId xmlns:a16="http://schemas.microsoft.com/office/drawing/2014/main" id="{C95FB73B-1C22-4B70-9A6E-379738841DF1}"/>
              </a:ext>
            </a:extLst>
          </p:cNvPr>
          <p:cNvSpPr>
            <a:spLocks noGrp="1" noChangeArrowheads="1"/>
          </p:cNvSpPr>
          <p:nvPr>
            <p:ph type="body" idx="1"/>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t" anchorCtr="0" compatLnSpc="1">
            <a:prstTxWarp prst="textNoShape">
              <a:avLst/>
            </a:prstTxWarp>
          </a:bodyPr>
          <a:lstStyle/>
          <a:p>
            <a:r>
              <a:rPr lang="en-US" altLang="en-US"/>
              <a:t>Modules</a:t>
            </a:r>
          </a:p>
          <a:p>
            <a:r>
              <a:rPr lang="en-US" altLang="en-US"/>
              <a:t>Cohesion</a:t>
            </a:r>
          </a:p>
          <a:p>
            <a:r>
              <a:rPr lang="en-US" altLang="en-US"/>
              <a:t>Coupling</a:t>
            </a:r>
          </a:p>
          <a:p>
            <a:r>
              <a:rPr lang="en-US" altLang="en-US"/>
              <a:t>Encapsulation &amp; ADTs</a:t>
            </a:r>
          </a:p>
          <a:p>
            <a:r>
              <a:rPr lang="en-US" altLang="en-US"/>
              <a:t>Visability</a:t>
            </a:r>
          </a:p>
        </p:txBody>
      </p:sp>
    </p:spTree>
    <p:extLst>
      <p:ext uri="{BB962C8B-B14F-4D97-AF65-F5344CB8AC3E}">
        <p14:creationId xmlns:p14="http://schemas.microsoft.com/office/powerpoint/2010/main" val="81484740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792222E-27A5-4624-B453-6A9B46BAC8DE}"/>
              </a:ext>
            </a:extLst>
          </p:cNvPr>
          <p:cNvSpPr>
            <a:spLocks noGrp="1" noChangeArrowheads="1"/>
          </p:cNvSpPr>
          <p:nvPr>
            <p:ph type="title"/>
          </p:nvPr>
        </p:nvSpPr>
        <p:spPr>
          <a:xfrm>
            <a:off x="1981200" y="274638"/>
            <a:ext cx="8305800" cy="1143000"/>
          </a:xfrm>
        </p:spPr>
        <p:txBody>
          <a:bodyPr/>
          <a:lstStyle/>
          <a:p>
            <a:pPr eaLnBrk="1" hangingPunct="1"/>
            <a:r>
              <a:rPr lang="en-CA" altLang="en-US" sz="3600">
                <a:latin typeface="Arial" panose="020B0604020202020204" pitchFamily="34" charset="0"/>
                <a:ea typeface="ＭＳ Ｐゴシック" panose="020B0600070205080204" pitchFamily="34" charset="-128"/>
                <a:cs typeface="Arial" panose="020B0604020202020204" pitchFamily="34" charset="0"/>
              </a:rPr>
              <a:t>A couple of parenthetical comments</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237571" name="Rectangle 3">
            <a:extLst>
              <a:ext uri="{FF2B5EF4-FFF2-40B4-BE49-F238E27FC236}">
                <a16:creationId xmlns:a16="http://schemas.microsoft.com/office/drawing/2014/main" id="{B048F868-D4A5-4EA9-B2A8-E083C81A9201}"/>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“Responsibility” here implies “non-interference”</a:t>
            </a:r>
          </a:p>
          <a:p>
            <a:pPr lvl="1" eaLnBrk="1" hangingPunct="1">
              <a:lnSpc>
                <a:spcPct val="9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This is idealized (i.e., in the real world this is not necessarily true in boundary cases)</a:t>
            </a:r>
          </a:p>
          <a:p>
            <a:pPr lvl="1" eaLnBrk="1" hangingPunct="1">
              <a:lnSpc>
                <a:spcPct val="9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However it is suitable enough for object design</a:t>
            </a:r>
          </a:p>
          <a:p>
            <a:pPr eaLnBrk="1" hangingPunct="1">
              <a:lnSpc>
                <a:spcPct val="9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Suitable for “programming-in-the-large”</a:t>
            </a:r>
          </a:p>
          <a:p>
            <a:pPr lvl="1" eaLnBrk="1" hangingPunct="1">
              <a:lnSpc>
                <a:spcPct val="9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As opposed to “programming-in-the-small”</a:t>
            </a:r>
          </a:p>
          <a:p>
            <a:pPr lvl="1" eaLnBrk="1" hangingPunct="1">
              <a:lnSpc>
                <a:spcPct val="9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This is a qualitative difference:</a:t>
            </a:r>
          </a:p>
          <a:p>
            <a:pPr lvl="2" eaLnBrk="1" hangingPunct="1">
              <a:lnSpc>
                <a:spcPct val="90000"/>
              </a:lnSpc>
            </a:pPr>
            <a:r>
              <a:rPr lang="en-CA" altLang="en-US">
                <a:latin typeface="Arial" panose="020B0604020202020204" pitchFamily="34" charset="0"/>
                <a:ea typeface="ＭＳ Ｐゴシック" panose="020B0600070205080204" pitchFamily="34" charset="-128"/>
                <a:cs typeface="Arial" panose="020B0604020202020204" pitchFamily="34" charset="0"/>
              </a:rPr>
              <a:t>mass of details</a:t>
            </a:r>
          </a:p>
          <a:p>
            <a:pPr lvl="2" eaLnBrk="1" hangingPunct="1">
              <a:lnSpc>
                <a:spcPct val="90000"/>
              </a:lnSpc>
            </a:pPr>
            <a:r>
              <a:rPr lang="en-CA" altLang="en-US">
                <a:latin typeface="Arial" panose="020B0604020202020204" pitchFamily="34" charset="0"/>
                <a:ea typeface="ＭＳ Ｐゴシック" panose="020B0600070205080204" pitchFamily="34" charset="-128"/>
                <a:cs typeface="Arial" panose="020B0604020202020204" pitchFamily="34" charset="0"/>
              </a:rPr>
              <a:t>amount of communication</a:t>
            </a:r>
          </a:p>
          <a:p>
            <a:pPr lvl="2" eaLnBrk="1" hangingPunct="1">
              <a:lnSpc>
                <a:spcPct val="90000"/>
              </a:lnSpc>
            </a:pPr>
            <a:r>
              <a:rPr lang="en-CA" altLang="en-US">
                <a:latin typeface="Arial" panose="020B0604020202020204" pitchFamily="34" charset="0"/>
                <a:ea typeface="ＭＳ Ｐゴシック" panose="020B0600070205080204" pitchFamily="34" charset="-128"/>
                <a:cs typeface="Arial" panose="020B0604020202020204" pitchFamily="34" charset="0"/>
              </a:rPr>
              <a:t>this become overwhelming</a:t>
            </a:r>
          </a:p>
          <a:p>
            <a:pPr eaLnBrk="1" hangingPunct="1">
              <a:lnSpc>
                <a:spcPct val="9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“Practical” as opposed to “theoretical”</a:t>
            </a:r>
            <a:endParaRPr lang="en-US" altLang="en-US" sz="280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8158247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Effect transition="in" filter="fade">
                                      <p:cBhvr>
                                        <p:cTn id="7" dur="500"/>
                                        <p:tgtEl>
                                          <p:spTgt spid="23757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7571">
                                            <p:txEl>
                                              <p:pRg st="1" end="1"/>
                                            </p:txEl>
                                          </p:spTgt>
                                        </p:tgtEl>
                                        <p:attrNameLst>
                                          <p:attrName>style.visibility</p:attrName>
                                        </p:attrNameLst>
                                      </p:cBhvr>
                                      <p:to>
                                        <p:strVal val="visible"/>
                                      </p:to>
                                    </p:set>
                                    <p:animEffect transition="in" filter="fade">
                                      <p:cBhvr>
                                        <p:cTn id="10" dur="500"/>
                                        <p:tgtEl>
                                          <p:spTgt spid="23757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7571">
                                            <p:txEl>
                                              <p:pRg st="2" end="2"/>
                                            </p:txEl>
                                          </p:spTgt>
                                        </p:tgtEl>
                                        <p:attrNameLst>
                                          <p:attrName>style.visibility</p:attrName>
                                        </p:attrNameLst>
                                      </p:cBhvr>
                                      <p:to>
                                        <p:strVal val="visible"/>
                                      </p:to>
                                    </p:set>
                                    <p:animEffect transition="in" filter="fade">
                                      <p:cBhvr>
                                        <p:cTn id="13" dur="500"/>
                                        <p:tgtEl>
                                          <p:spTgt spid="23757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7571">
                                            <p:txEl>
                                              <p:pRg st="3" end="3"/>
                                            </p:txEl>
                                          </p:spTgt>
                                        </p:tgtEl>
                                        <p:attrNameLst>
                                          <p:attrName>style.visibility</p:attrName>
                                        </p:attrNameLst>
                                      </p:cBhvr>
                                      <p:to>
                                        <p:strVal val="visible"/>
                                      </p:to>
                                    </p:set>
                                    <p:animEffect transition="in" filter="fade">
                                      <p:cBhvr>
                                        <p:cTn id="18" dur="500"/>
                                        <p:tgtEl>
                                          <p:spTgt spid="23757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7571">
                                            <p:txEl>
                                              <p:pRg st="4" end="4"/>
                                            </p:txEl>
                                          </p:spTgt>
                                        </p:tgtEl>
                                        <p:attrNameLst>
                                          <p:attrName>style.visibility</p:attrName>
                                        </p:attrNameLst>
                                      </p:cBhvr>
                                      <p:to>
                                        <p:strVal val="visible"/>
                                      </p:to>
                                    </p:set>
                                    <p:animEffect transition="in" filter="fade">
                                      <p:cBhvr>
                                        <p:cTn id="21" dur="500"/>
                                        <p:tgtEl>
                                          <p:spTgt spid="23757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7571">
                                            <p:txEl>
                                              <p:pRg st="5" end="5"/>
                                            </p:txEl>
                                          </p:spTgt>
                                        </p:tgtEl>
                                        <p:attrNameLst>
                                          <p:attrName>style.visibility</p:attrName>
                                        </p:attrNameLst>
                                      </p:cBhvr>
                                      <p:to>
                                        <p:strVal val="visible"/>
                                      </p:to>
                                    </p:set>
                                    <p:animEffect transition="in" filter="fade">
                                      <p:cBhvr>
                                        <p:cTn id="24" dur="500"/>
                                        <p:tgtEl>
                                          <p:spTgt spid="23757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7571">
                                            <p:txEl>
                                              <p:pRg st="6" end="6"/>
                                            </p:txEl>
                                          </p:spTgt>
                                        </p:tgtEl>
                                        <p:attrNameLst>
                                          <p:attrName>style.visibility</p:attrName>
                                        </p:attrNameLst>
                                      </p:cBhvr>
                                      <p:to>
                                        <p:strVal val="visible"/>
                                      </p:to>
                                    </p:set>
                                    <p:animEffect transition="in" filter="fade">
                                      <p:cBhvr>
                                        <p:cTn id="27" dur="500"/>
                                        <p:tgtEl>
                                          <p:spTgt spid="237571">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7571">
                                            <p:txEl>
                                              <p:pRg st="7" end="7"/>
                                            </p:txEl>
                                          </p:spTgt>
                                        </p:tgtEl>
                                        <p:attrNameLst>
                                          <p:attrName>style.visibility</p:attrName>
                                        </p:attrNameLst>
                                      </p:cBhvr>
                                      <p:to>
                                        <p:strVal val="visible"/>
                                      </p:to>
                                    </p:set>
                                    <p:animEffect transition="in" filter="fade">
                                      <p:cBhvr>
                                        <p:cTn id="30" dur="500"/>
                                        <p:tgtEl>
                                          <p:spTgt spid="237571">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7571">
                                            <p:txEl>
                                              <p:pRg st="8" end="8"/>
                                            </p:txEl>
                                          </p:spTgt>
                                        </p:tgtEl>
                                        <p:attrNameLst>
                                          <p:attrName>style.visibility</p:attrName>
                                        </p:attrNameLst>
                                      </p:cBhvr>
                                      <p:to>
                                        <p:strVal val="visible"/>
                                      </p:to>
                                    </p:set>
                                    <p:animEffect transition="in" filter="fade">
                                      <p:cBhvr>
                                        <p:cTn id="33" dur="500"/>
                                        <p:tgtEl>
                                          <p:spTgt spid="237571">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7571">
                                            <p:txEl>
                                              <p:pRg st="9" end="9"/>
                                            </p:txEl>
                                          </p:spTgt>
                                        </p:tgtEl>
                                        <p:attrNameLst>
                                          <p:attrName>style.visibility</p:attrName>
                                        </p:attrNameLst>
                                      </p:cBhvr>
                                      <p:to>
                                        <p:strVal val="visible"/>
                                      </p:to>
                                    </p:set>
                                    <p:animEffect transition="in" filter="fade">
                                      <p:cBhvr>
                                        <p:cTn id="38" dur="500"/>
                                        <p:tgtEl>
                                          <p:spTgt spid="2375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uiExpand="1"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F37FF77-2AC0-4BC7-9390-ABF058E11A99}"/>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GRASP</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41667" name="Rectangle 3">
            <a:extLst>
              <a:ext uri="{FF2B5EF4-FFF2-40B4-BE49-F238E27FC236}">
                <a16:creationId xmlns:a16="http://schemas.microsoft.com/office/drawing/2014/main" id="{4F69E932-D32E-4438-8CD6-AAC6AE43A522}"/>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Craig Larman’s methodical approach to OO design</a:t>
            </a:r>
          </a:p>
          <a:p>
            <a:pPr eaLnBrk="1" hangingPunct="1">
              <a:lnSpc>
                <a:spcPct val="8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GRASP stands for </a:t>
            </a:r>
          </a:p>
          <a:p>
            <a:pPr lvl="1" indent="-273050" eaLnBrk="1" hangingPunct="1">
              <a:lnSpc>
                <a:spcPct val="80000"/>
              </a:lnSpc>
              <a:buFont typeface="Wingdings 2" panose="05020102010507070707" pitchFamily="18" charset="2"/>
              <a:buChar char=""/>
            </a:pPr>
            <a:r>
              <a:rPr lang="en-US" altLang="en-US" sz="2500">
                <a:latin typeface="Arial" panose="020B0604020202020204" pitchFamily="34" charset="0"/>
                <a:ea typeface="ＭＳ Ｐゴシック" panose="020B0600070205080204" pitchFamily="34" charset="-128"/>
                <a:cs typeface="Arial" panose="020B0604020202020204" pitchFamily="34" charset="0"/>
              </a:rPr>
              <a:t>General </a:t>
            </a:r>
          </a:p>
          <a:p>
            <a:pPr lvl="1" indent="-273050" eaLnBrk="1" hangingPunct="1">
              <a:lnSpc>
                <a:spcPct val="80000"/>
              </a:lnSpc>
              <a:buFont typeface="Wingdings 2" panose="05020102010507070707" pitchFamily="18" charset="2"/>
              <a:buChar char=""/>
            </a:pPr>
            <a:r>
              <a:rPr lang="en-US" altLang="en-US" sz="2500">
                <a:latin typeface="Arial" panose="020B0604020202020204" pitchFamily="34" charset="0"/>
                <a:ea typeface="ＭＳ Ｐゴシック" panose="020B0600070205080204" pitchFamily="34" charset="-128"/>
                <a:cs typeface="Arial" panose="020B0604020202020204" pitchFamily="34" charset="0"/>
              </a:rPr>
              <a:t>Responsibility </a:t>
            </a:r>
          </a:p>
          <a:p>
            <a:pPr lvl="1" indent="-273050" eaLnBrk="1" hangingPunct="1">
              <a:lnSpc>
                <a:spcPct val="80000"/>
              </a:lnSpc>
              <a:buFont typeface="Wingdings 2" panose="05020102010507070707" pitchFamily="18" charset="2"/>
              <a:buChar char=""/>
            </a:pPr>
            <a:r>
              <a:rPr lang="en-US" altLang="en-US" sz="2500">
                <a:latin typeface="Arial" panose="020B0604020202020204" pitchFamily="34" charset="0"/>
                <a:ea typeface="ＭＳ Ｐゴシック" panose="020B0600070205080204" pitchFamily="34" charset="-128"/>
                <a:cs typeface="Arial" panose="020B0604020202020204" pitchFamily="34" charset="0"/>
              </a:rPr>
              <a:t>Assignment </a:t>
            </a:r>
          </a:p>
          <a:p>
            <a:pPr lvl="1" indent="-273050" eaLnBrk="1" hangingPunct="1">
              <a:lnSpc>
                <a:spcPct val="80000"/>
              </a:lnSpc>
              <a:buFont typeface="Wingdings 2" panose="05020102010507070707" pitchFamily="18" charset="2"/>
              <a:buChar char=""/>
            </a:pPr>
            <a:r>
              <a:rPr lang="en-US" altLang="en-US" sz="2500">
                <a:latin typeface="Arial" panose="020B0604020202020204" pitchFamily="34" charset="0"/>
                <a:ea typeface="ＭＳ Ｐゴシック" panose="020B0600070205080204" pitchFamily="34" charset="-128"/>
                <a:cs typeface="Arial" panose="020B0604020202020204" pitchFamily="34" charset="0"/>
              </a:rPr>
              <a:t>Software </a:t>
            </a:r>
          </a:p>
          <a:p>
            <a:pPr lvl="1" indent="-273050" eaLnBrk="1" hangingPunct="1">
              <a:lnSpc>
                <a:spcPct val="80000"/>
              </a:lnSpc>
              <a:buFont typeface="Wingdings 2" panose="05020102010507070707" pitchFamily="18" charset="2"/>
              <a:buChar char=""/>
            </a:pPr>
            <a:r>
              <a:rPr lang="en-US" altLang="en-US" sz="2500">
                <a:latin typeface="Arial" panose="020B0604020202020204" pitchFamily="34" charset="0"/>
                <a:ea typeface="ＭＳ Ｐゴシック" panose="020B0600070205080204" pitchFamily="34" charset="-128"/>
                <a:cs typeface="Arial" panose="020B0604020202020204" pitchFamily="34" charset="0"/>
              </a:rPr>
              <a:t>Patterns</a:t>
            </a:r>
          </a:p>
        </p:txBody>
      </p:sp>
    </p:spTree>
    <p:extLst>
      <p:ext uri="{BB962C8B-B14F-4D97-AF65-F5344CB8AC3E}">
        <p14:creationId xmlns:p14="http://schemas.microsoft.com/office/powerpoint/2010/main" val="242364662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Effect transition="in" filter="fade">
                                      <p:cBhvr>
                                        <p:cTn id="7" dur="500"/>
                                        <p:tgtEl>
                                          <p:spTgt spid="241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1667">
                                            <p:txEl>
                                              <p:pRg st="1" end="1"/>
                                            </p:txEl>
                                          </p:spTgt>
                                        </p:tgtEl>
                                        <p:attrNameLst>
                                          <p:attrName>style.visibility</p:attrName>
                                        </p:attrNameLst>
                                      </p:cBhvr>
                                      <p:to>
                                        <p:strVal val="visible"/>
                                      </p:to>
                                    </p:set>
                                    <p:animEffect transition="in" filter="fade">
                                      <p:cBhvr>
                                        <p:cTn id="12" dur="500"/>
                                        <p:tgtEl>
                                          <p:spTgt spid="24166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1667">
                                            <p:txEl>
                                              <p:pRg st="2" end="2"/>
                                            </p:txEl>
                                          </p:spTgt>
                                        </p:tgtEl>
                                        <p:attrNameLst>
                                          <p:attrName>style.visibility</p:attrName>
                                        </p:attrNameLst>
                                      </p:cBhvr>
                                      <p:to>
                                        <p:strVal val="visible"/>
                                      </p:to>
                                    </p:set>
                                    <p:animEffect transition="in" filter="fade">
                                      <p:cBhvr>
                                        <p:cTn id="15" dur="500"/>
                                        <p:tgtEl>
                                          <p:spTgt spid="24166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1667">
                                            <p:txEl>
                                              <p:pRg st="3" end="3"/>
                                            </p:txEl>
                                          </p:spTgt>
                                        </p:tgtEl>
                                        <p:attrNameLst>
                                          <p:attrName>style.visibility</p:attrName>
                                        </p:attrNameLst>
                                      </p:cBhvr>
                                      <p:to>
                                        <p:strVal val="visible"/>
                                      </p:to>
                                    </p:set>
                                    <p:animEffect transition="in" filter="fade">
                                      <p:cBhvr>
                                        <p:cTn id="18" dur="500"/>
                                        <p:tgtEl>
                                          <p:spTgt spid="24166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1667">
                                            <p:txEl>
                                              <p:pRg st="4" end="4"/>
                                            </p:txEl>
                                          </p:spTgt>
                                        </p:tgtEl>
                                        <p:attrNameLst>
                                          <p:attrName>style.visibility</p:attrName>
                                        </p:attrNameLst>
                                      </p:cBhvr>
                                      <p:to>
                                        <p:strVal val="visible"/>
                                      </p:to>
                                    </p:set>
                                    <p:animEffect transition="in" filter="fade">
                                      <p:cBhvr>
                                        <p:cTn id="21" dur="500"/>
                                        <p:tgtEl>
                                          <p:spTgt spid="24166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1667">
                                            <p:txEl>
                                              <p:pRg st="5" end="5"/>
                                            </p:txEl>
                                          </p:spTgt>
                                        </p:tgtEl>
                                        <p:attrNameLst>
                                          <p:attrName>style.visibility</p:attrName>
                                        </p:attrNameLst>
                                      </p:cBhvr>
                                      <p:to>
                                        <p:strVal val="visible"/>
                                      </p:to>
                                    </p:set>
                                    <p:animEffect transition="in" filter="fade">
                                      <p:cBhvr>
                                        <p:cTn id="24" dur="500"/>
                                        <p:tgtEl>
                                          <p:spTgt spid="24166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1667">
                                            <p:txEl>
                                              <p:pRg st="6" end="6"/>
                                            </p:txEl>
                                          </p:spTgt>
                                        </p:tgtEl>
                                        <p:attrNameLst>
                                          <p:attrName>style.visibility</p:attrName>
                                        </p:attrNameLst>
                                      </p:cBhvr>
                                      <p:to>
                                        <p:strVal val="visible"/>
                                      </p:to>
                                    </p:set>
                                    <p:animEffect transition="in" filter="fade">
                                      <p:cBhvr>
                                        <p:cTn id="27" dur="500"/>
                                        <p:tgtEl>
                                          <p:spTgt spid="2416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A50045B-547D-49D4-A02A-E9B3DB07EE5D}"/>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GRASP</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41667" name="Rectangle 3">
            <a:extLst>
              <a:ext uri="{FF2B5EF4-FFF2-40B4-BE49-F238E27FC236}">
                <a16:creationId xmlns:a16="http://schemas.microsoft.com/office/drawing/2014/main" id="{21573218-546F-41A2-8F59-2833B587F793}"/>
              </a:ext>
            </a:extLst>
          </p:cNvPr>
          <p:cNvSpPr>
            <a:spLocks noGrp="1" noChangeArrowheads="1"/>
          </p:cNvSpPr>
          <p:nvPr>
            <p:ph idx="1"/>
          </p:nvPr>
        </p:nvSpPr>
        <p:spPr/>
        <p:txBody>
          <a:bodyPr lIns="91440" tIns="45720" rIns="91440" bIns="45720" anchor="t">
            <a:normAutofit/>
          </a:bodyPr>
          <a:lstStyle/>
          <a:p>
            <a:pPr marL="274320" indent="-274320" eaLnBrk="1" fontAlgn="auto" hangingPunct="1">
              <a:lnSpc>
                <a:spcPct val="80000"/>
              </a:lnSpc>
              <a:spcAft>
                <a:spcPts val="0"/>
              </a:spcAft>
              <a:buFont typeface="Wingdings 2"/>
              <a:buChar char=""/>
              <a:defRPr/>
            </a:pPr>
            <a:r>
              <a:rPr lang="en-CA" sz="2800">
                <a:solidFill>
                  <a:schemeClr val="tx1"/>
                </a:solidFill>
              </a:rPr>
              <a:t>In essence:</a:t>
            </a:r>
          </a:p>
          <a:p>
            <a:pPr marL="520700" lvl="1" eaLnBrk="1" fontAlgn="auto" hangingPunct="1">
              <a:lnSpc>
                <a:spcPct val="80000"/>
              </a:lnSpc>
              <a:spcAft>
                <a:spcPts val="0"/>
              </a:spcAft>
              <a:buClr>
                <a:schemeClr val="accent4"/>
              </a:buClr>
              <a:buFont typeface="Wingdings 2"/>
              <a:buChar char=""/>
              <a:defRPr/>
            </a:pPr>
            <a:r>
              <a:rPr lang="en-CA" sz="2400">
                <a:solidFill>
                  <a:schemeClr val="tx1"/>
                </a:solidFill>
              </a:rPr>
              <a:t>a tool to help apply responsibilities to OOD design</a:t>
            </a:r>
          </a:p>
          <a:p>
            <a:pPr marL="520700" lvl="1" eaLnBrk="1" fontAlgn="auto" hangingPunct="1">
              <a:lnSpc>
                <a:spcPct val="80000"/>
              </a:lnSpc>
              <a:spcAft>
                <a:spcPts val="0"/>
              </a:spcAft>
              <a:buClr>
                <a:schemeClr val="accent4"/>
              </a:buClr>
              <a:buFont typeface="Wingdings 2"/>
              <a:buChar char=""/>
              <a:defRPr/>
            </a:pPr>
            <a:r>
              <a:rPr lang="en-CA" sz="2400">
                <a:solidFill>
                  <a:schemeClr val="tx1"/>
                </a:solidFill>
              </a:rPr>
              <a:t>designed (and meant to be used as) methodical, rational, explainable techniques</a:t>
            </a:r>
          </a:p>
          <a:p>
            <a:pPr marL="274320" indent="-274320" eaLnBrk="1" fontAlgn="auto" hangingPunct="1">
              <a:lnSpc>
                <a:spcPct val="80000"/>
              </a:lnSpc>
              <a:spcAft>
                <a:spcPts val="0"/>
              </a:spcAft>
              <a:buFont typeface="Wingdings 2"/>
              <a:buChar char=""/>
              <a:defRPr/>
            </a:pPr>
            <a:r>
              <a:rPr lang="en-CA" sz="2800">
                <a:solidFill>
                  <a:schemeClr val="tx1"/>
                </a:solidFill>
              </a:rPr>
              <a:t>They are “patterns of assigning responsibilities”</a:t>
            </a:r>
          </a:p>
          <a:p>
            <a:pPr marL="520700" lvl="1" eaLnBrk="1" fontAlgn="auto" hangingPunct="1">
              <a:lnSpc>
                <a:spcPct val="80000"/>
              </a:lnSpc>
              <a:spcAft>
                <a:spcPts val="0"/>
              </a:spcAft>
              <a:buClr>
                <a:schemeClr val="accent4"/>
              </a:buClr>
              <a:buFont typeface="Wingdings 2"/>
              <a:buChar char=""/>
              <a:defRPr/>
            </a:pPr>
            <a:r>
              <a:rPr lang="en-CA" sz="2400">
                <a:solidFill>
                  <a:schemeClr val="tx1"/>
                </a:solidFill>
                <a:ea typeface="ＭＳ Ｐゴシック"/>
              </a:rPr>
              <a:t>Note: the use of “pattern” here is slightly different from some that intended by the </a:t>
            </a:r>
            <a:r>
              <a:rPr lang="en-CA" sz="2400" err="1">
                <a:solidFill>
                  <a:schemeClr val="tx1"/>
                </a:solidFill>
                <a:ea typeface="ＭＳ Ｐゴシック"/>
              </a:rPr>
              <a:t>GoF</a:t>
            </a:r>
            <a:r>
              <a:rPr lang="en-CA" sz="2400">
                <a:solidFill>
                  <a:schemeClr val="tx1"/>
                </a:solidFill>
                <a:ea typeface="ＭＳ Ｐゴシック"/>
              </a:rPr>
              <a:t> (Gang of Four) book</a:t>
            </a:r>
          </a:p>
          <a:p>
            <a:pPr marL="274320" indent="-274320" eaLnBrk="1" fontAlgn="auto" hangingPunct="1">
              <a:lnSpc>
                <a:spcPct val="80000"/>
              </a:lnSpc>
              <a:spcAft>
                <a:spcPts val="0"/>
              </a:spcAft>
              <a:buFont typeface="Wingdings 2"/>
              <a:buChar char=""/>
              <a:defRPr/>
            </a:pPr>
            <a:r>
              <a:rPr lang="en-CA" sz="2800">
                <a:solidFill>
                  <a:schemeClr val="tx1"/>
                </a:solidFill>
              </a:rPr>
              <a:t>Recognizes that “responsibility assignment” is something we already do:</a:t>
            </a:r>
          </a:p>
          <a:p>
            <a:pPr marL="520700" lvl="1" eaLnBrk="1" fontAlgn="auto" hangingPunct="1">
              <a:lnSpc>
                <a:spcPct val="80000"/>
              </a:lnSpc>
              <a:spcAft>
                <a:spcPts val="0"/>
              </a:spcAft>
              <a:buClr>
                <a:schemeClr val="accent4"/>
              </a:buClr>
              <a:buFont typeface="Wingdings 2"/>
              <a:buChar char=""/>
              <a:defRPr/>
            </a:pPr>
            <a:r>
              <a:rPr lang="en-CA" sz="2400">
                <a:solidFill>
                  <a:schemeClr val="tx1"/>
                </a:solidFill>
              </a:rPr>
              <a:t>UML interaction diagrams are about assigning responsibilities</a:t>
            </a:r>
            <a:endParaRPr lang="en-US" sz="2400">
              <a:solidFill>
                <a:schemeClr val="tx1"/>
              </a:solidFill>
            </a:endParaRPr>
          </a:p>
        </p:txBody>
      </p:sp>
    </p:spTree>
    <p:extLst>
      <p:ext uri="{BB962C8B-B14F-4D97-AF65-F5344CB8AC3E}">
        <p14:creationId xmlns:p14="http://schemas.microsoft.com/office/powerpoint/2010/main" val="128044595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Effect transition="in" filter="fade">
                                      <p:cBhvr>
                                        <p:cTn id="7" dur="500"/>
                                        <p:tgtEl>
                                          <p:spTgt spid="24166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667">
                                            <p:txEl>
                                              <p:pRg st="1" end="1"/>
                                            </p:txEl>
                                          </p:spTgt>
                                        </p:tgtEl>
                                        <p:attrNameLst>
                                          <p:attrName>style.visibility</p:attrName>
                                        </p:attrNameLst>
                                      </p:cBhvr>
                                      <p:to>
                                        <p:strVal val="visible"/>
                                      </p:to>
                                    </p:set>
                                    <p:animEffect transition="in" filter="fade">
                                      <p:cBhvr>
                                        <p:cTn id="10" dur="500"/>
                                        <p:tgtEl>
                                          <p:spTgt spid="24166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1667">
                                            <p:txEl>
                                              <p:pRg st="2" end="2"/>
                                            </p:txEl>
                                          </p:spTgt>
                                        </p:tgtEl>
                                        <p:attrNameLst>
                                          <p:attrName>style.visibility</p:attrName>
                                        </p:attrNameLst>
                                      </p:cBhvr>
                                      <p:to>
                                        <p:strVal val="visible"/>
                                      </p:to>
                                    </p:set>
                                    <p:animEffect transition="in" filter="fade">
                                      <p:cBhvr>
                                        <p:cTn id="13" dur="500"/>
                                        <p:tgtEl>
                                          <p:spTgt spid="24166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1667">
                                            <p:txEl>
                                              <p:pRg st="3" end="3"/>
                                            </p:txEl>
                                          </p:spTgt>
                                        </p:tgtEl>
                                        <p:attrNameLst>
                                          <p:attrName>style.visibility</p:attrName>
                                        </p:attrNameLst>
                                      </p:cBhvr>
                                      <p:to>
                                        <p:strVal val="visible"/>
                                      </p:to>
                                    </p:set>
                                    <p:animEffect transition="in" filter="fade">
                                      <p:cBhvr>
                                        <p:cTn id="18" dur="500"/>
                                        <p:tgtEl>
                                          <p:spTgt spid="24166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1667">
                                            <p:txEl>
                                              <p:pRg st="4" end="4"/>
                                            </p:txEl>
                                          </p:spTgt>
                                        </p:tgtEl>
                                        <p:attrNameLst>
                                          <p:attrName>style.visibility</p:attrName>
                                        </p:attrNameLst>
                                      </p:cBhvr>
                                      <p:to>
                                        <p:strVal val="visible"/>
                                      </p:to>
                                    </p:set>
                                    <p:animEffect transition="in" filter="fade">
                                      <p:cBhvr>
                                        <p:cTn id="21" dur="500"/>
                                        <p:tgtEl>
                                          <p:spTgt spid="24166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1667">
                                            <p:txEl>
                                              <p:pRg st="5" end="5"/>
                                            </p:txEl>
                                          </p:spTgt>
                                        </p:tgtEl>
                                        <p:attrNameLst>
                                          <p:attrName>style.visibility</p:attrName>
                                        </p:attrNameLst>
                                      </p:cBhvr>
                                      <p:to>
                                        <p:strVal val="visible"/>
                                      </p:to>
                                    </p:set>
                                    <p:animEffect transition="in" filter="fade">
                                      <p:cBhvr>
                                        <p:cTn id="26" dur="500"/>
                                        <p:tgtEl>
                                          <p:spTgt spid="24166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1667">
                                            <p:txEl>
                                              <p:pRg st="6" end="6"/>
                                            </p:txEl>
                                          </p:spTgt>
                                        </p:tgtEl>
                                        <p:attrNameLst>
                                          <p:attrName>style.visibility</p:attrName>
                                        </p:attrNameLst>
                                      </p:cBhvr>
                                      <p:to>
                                        <p:strVal val="visible"/>
                                      </p:to>
                                    </p:set>
                                    <p:animEffect transition="in" filter="fade">
                                      <p:cBhvr>
                                        <p:cTn id="29" dur="500"/>
                                        <p:tgtEl>
                                          <p:spTgt spid="2416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uiExpand="1"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DB6BA51-7B28-4D7B-B5EF-B638E5D91A61}"/>
              </a:ext>
            </a:extLst>
          </p:cNvPr>
          <p:cNvSpPr>
            <a:spLocks noGrp="1" noChangeArrowheads="1"/>
          </p:cNvSpPr>
          <p:nvPr>
            <p:ph type="title"/>
          </p:nvPr>
        </p:nvSpPr>
        <p:spPr>
          <a:xfrm>
            <a:off x="1981200" y="274638"/>
            <a:ext cx="8534400" cy="1143000"/>
          </a:xfrm>
        </p:spPr>
        <p:txBody>
          <a:bodyPr/>
          <a:lstStyle/>
          <a:p>
            <a:pPr eaLnBrk="1" hangingPunct="1"/>
            <a:r>
              <a:rPr lang="en-CA" altLang="en-US" sz="3400">
                <a:latin typeface="Arial" panose="020B0604020202020204" pitchFamily="34" charset="0"/>
                <a:ea typeface="ＭＳ Ｐゴシック" panose="020B0600070205080204" pitchFamily="34" charset="-128"/>
                <a:cs typeface="Arial" panose="020B0604020202020204" pitchFamily="34" charset="0"/>
              </a:rPr>
              <a:t>A bit more about “pattern” terminology</a:t>
            </a:r>
            <a:endParaRPr lang="en-US" altLang="en-US" sz="3400">
              <a:latin typeface="Arial" panose="020B0604020202020204" pitchFamily="34" charset="0"/>
              <a:ea typeface="ＭＳ Ｐゴシック" panose="020B0600070205080204" pitchFamily="34" charset="-128"/>
              <a:cs typeface="Arial" panose="020B0604020202020204" pitchFamily="34" charset="0"/>
            </a:endParaRPr>
          </a:p>
        </p:txBody>
      </p:sp>
      <p:sp>
        <p:nvSpPr>
          <p:cNvPr id="242691" name="Rectangle 3">
            <a:extLst>
              <a:ext uri="{FF2B5EF4-FFF2-40B4-BE49-F238E27FC236}">
                <a16:creationId xmlns:a16="http://schemas.microsoft.com/office/drawing/2014/main" id="{DFEE9008-AFA0-4AE0-927E-B77027BF3421}"/>
              </a:ext>
            </a:extLst>
          </p:cNvPr>
          <p:cNvSpPr>
            <a:spLocks noGrp="1" noChangeArrowheads="1"/>
          </p:cNvSpPr>
          <p:nvPr>
            <p:ph idx="1"/>
          </p:nvPr>
        </p:nvSpPr>
        <p:spPr>
          <a:xfrm>
            <a:off x="1905000" y="1524001"/>
            <a:ext cx="7696200" cy="4525963"/>
          </a:xfrm>
        </p:spPr>
        <p:txBody>
          <a:bodyPr>
            <a:normAutofit lnSpcReduction="10000"/>
          </a:bodyPr>
          <a:lstStyle/>
          <a:p>
            <a:pPr marL="274320" indent="-274320" eaLnBrk="1" fontAlgn="auto" hangingPunct="1">
              <a:lnSpc>
                <a:spcPct val="80000"/>
              </a:lnSpc>
              <a:spcAft>
                <a:spcPts val="0"/>
              </a:spcAft>
              <a:buFont typeface="Wingdings 2"/>
              <a:buChar char=""/>
              <a:defRPr/>
            </a:pPr>
            <a:r>
              <a:rPr lang="en-CA" sz="2800"/>
              <a:t>“</a:t>
            </a:r>
            <a:r>
              <a:rPr lang="en-CA" sz="2800">
                <a:solidFill>
                  <a:schemeClr val="tx1"/>
                </a:solidFill>
              </a:rPr>
              <a:t>Patterns” as applied to architecture:</a:t>
            </a:r>
          </a:p>
          <a:p>
            <a:pPr marL="521208" lvl="1" eaLnBrk="1" fontAlgn="auto" hangingPunct="1">
              <a:lnSpc>
                <a:spcPct val="80000"/>
              </a:lnSpc>
              <a:spcAft>
                <a:spcPts val="0"/>
              </a:spcAft>
              <a:buClr>
                <a:schemeClr val="accent4"/>
              </a:buClr>
              <a:buFont typeface="Wingdings 2"/>
              <a:buChar char=""/>
              <a:defRPr/>
            </a:pPr>
            <a:r>
              <a:rPr lang="en-CA" sz="2400">
                <a:solidFill>
                  <a:schemeClr val="tx1"/>
                </a:solidFill>
              </a:rPr>
              <a:t>invented by Christopher Alexander</a:t>
            </a:r>
          </a:p>
          <a:p>
            <a:pPr marL="521208" lvl="1" eaLnBrk="1" fontAlgn="auto" hangingPunct="1">
              <a:lnSpc>
                <a:spcPct val="80000"/>
              </a:lnSpc>
              <a:spcAft>
                <a:spcPts val="0"/>
              </a:spcAft>
              <a:buClr>
                <a:schemeClr val="accent4"/>
              </a:buClr>
              <a:buFont typeface="Wingdings 2"/>
              <a:buChar char=""/>
              <a:defRPr/>
            </a:pPr>
            <a:r>
              <a:rPr lang="en-CA" sz="2400">
                <a:solidFill>
                  <a:schemeClr val="tx1"/>
                </a:solidFill>
              </a:rPr>
              <a:t>context that of a “pattern language” for designing spaces used by humans</a:t>
            </a:r>
          </a:p>
          <a:p>
            <a:pPr marL="274320" indent="-274320" eaLnBrk="1" fontAlgn="auto" hangingPunct="1">
              <a:lnSpc>
                <a:spcPct val="80000"/>
              </a:lnSpc>
              <a:spcAft>
                <a:spcPts val="0"/>
              </a:spcAft>
              <a:buFont typeface="Wingdings 2"/>
              <a:buChar char=""/>
              <a:defRPr/>
            </a:pPr>
            <a:r>
              <a:rPr lang="en-CA" sz="2800">
                <a:solidFill>
                  <a:schemeClr val="tx1"/>
                </a:solidFill>
              </a:rPr>
              <a:t>Classic design patterns for software</a:t>
            </a:r>
          </a:p>
          <a:p>
            <a:pPr marL="521208" lvl="1" eaLnBrk="1" fontAlgn="auto" hangingPunct="1">
              <a:lnSpc>
                <a:spcPct val="80000"/>
              </a:lnSpc>
              <a:spcAft>
                <a:spcPts val="0"/>
              </a:spcAft>
              <a:buClr>
                <a:schemeClr val="accent4"/>
              </a:buClr>
              <a:buFont typeface="Wingdings 2"/>
              <a:buChar char=""/>
              <a:defRPr/>
            </a:pPr>
            <a:r>
              <a:rPr lang="en-CA" sz="2400">
                <a:solidFill>
                  <a:schemeClr val="tx1"/>
                </a:solidFill>
              </a:rPr>
              <a:t>invented by the Gang of Four (</a:t>
            </a:r>
            <a:r>
              <a:rPr lang="en-CA" sz="2400" err="1">
                <a:solidFill>
                  <a:schemeClr val="tx1"/>
                </a:solidFill>
              </a:rPr>
              <a:t>GoF</a:t>
            </a:r>
            <a:r>
              <a:rPr lang="en-CA" sz="2400">
                <a:solidFill>
                  <a:schemeClr val="tx1"/>
                </a:solidFill>
              </a:rPr>
              <a:t>) (Gamma, Johnson, Helm, </a:t>
            </a:r>
            <a:r>
              <a:rPr lang="en-CA" sz="2400" err="1">
                <a:solidFill>
                  <a:schemeClr val="tx1"/>
                </a:solidFill>
              </a:rPr>
              <a:t>Vlissides</a:t>
            </a:r>
            <a:r>
              <a:rPr lang="en-CA" sz="2400">
                <a:solidFill>
                  <a:schemeClr val="tx1"/>
                </a:solidFill>
              </a:rPr>
              <a:t>)</a:t>
            </a:r>
          </a:p>
          <a:p>
            <a:pPr marL="274320" indent="-274320" eaLnBrk="1" fontAlgn="auto" hangingPunct="1">
              <a:lnSpc>
                <a:spcPct val="80000"/>
              </a:lnSpc>
              <a:spcAft>
                <a:spcPts val="0"/>
              </a:spcAft>
              <a:buFont typeface="Wingdings 2"/>
              <a:buChar char=""/>
              <a:defRPr/>
            </a:pPr>
            <a:r>
              <a:rPr lang="en-CA" sz="2800">
                <a:solidFill>
                  <a:schemeClr val="tx1"/>
                </a:solidFill>
              </a:rPr>
              <a:t>“Patterns” is now a rather “loose” term</a:t>
            </a:r>
          </a:p>
          <a:p>
            <a:pPr marL="521208" lvl="1" eaLnBrk="1" fontAlgn="auto" hangingPunct="1">
              <a:lnSpc>
                <a:spcPct val="80000"/>
              </a:lnSpc>
              <a:spcAft>
                <a:spcPts val="0"/>
              </a:spcAft>
              <a:buClr>
                <a:schemeClr val="accent4"/>
              </a:buClr>
              <a:buFont typeface="Wingdings 2"/>
              <a:buChar char=""/>
              <a:defRPr/>
            </a:pPr>
            <a:r>
              <a:rPr lang="en-CA" sz="2400">
                <a:solidFill>
                  <a:schemeClr val="tx1"/>
                </a:solidFill>
              </a:rPr>
              <a:t>Conferences exist to look at patterns</a:t>
            </a:r>
          </a:p>
          <a:p>
            <a:pPr marL="521208" lvl="1" eaLnBrk="1" fontAlgn="auto" hangingPunct="1">
              <a:lnSpc>
                <a:spcPct val="80000"/>
              </a:lnSpc>
              <a:spcAft>
                <a:spcPts val="0"/>
              </a:spcAft>
              <a:buClr>
                <a:schemeClr val="accent4"/>
              </a:buClr>
              <a:buFont typeface="Wingdings 2"/>
              <a:buChar char=""/>
              <a:defRPr/>
            </a:pPr>
            <a:r>
              <a:rPr lang="en-CA" sz="2400">
                <a:solidFill>
                  <a:schemeClr val="tx1"/>
                </a:solidFill>
              </a:rPr>
              <a:t>"Pattern Language of Programs" http://hillside.net/plop/2007/</a:t>
            </a:r>
          </a:p>
          <a:p>
            <a:pPr marL="274320" indent="-274320" eaLnBrk="1" fontAlgn="auto" hangingPunct="1">
              <a:lnSpc>
                <a:spcPct val="80000"/>
              </a:lnSpc>
              <a:spcAft>
                <a:spcPts val="0"/>
              </a:spcAft>
              <a:buFont typeface="Wingdings 2"/>
              <a:buChar char=""/>
              <a:defRPr/>
            </a:pPr>
            <a:r>
              <a:rPr lang="en-CA" sz="2800" err="1">
                <a:solidFill>
                  <a:schemeClr val="tx1"/>
                </a:solidFill>
              </a:rPr>
              <a:t>Larman</a:t>
            </a:r>
            <a:r>
              <a:rPr lang="en-CA" sz="2800">
                <a:solidFill>
                  <a:schemeClr val="tx1"/>
                </a:solidFill>
              </a:rPr>
              <a:t> has a special meaning for his GRASP patterns</a:t>
            </a:r>
          </a:p>
          <a:p>
            <a:pPr marL="521208" lvl="1" eaLnBrk="1" fontAlgn="auto" hangingPunct="1">
              <a:lnSpc>
                <a:spcPct val="80000"/>
              </a:lnSpc>
              <a:spcAft>
                <a:spcPts val="0"/>
              </a:spcAft>
              <a:buClr>
                <a:schemeClr val="accent4"/>
              </a:buClr>
              <a:buFont typeface="Wingdings 2"/>
              <a:buChar char=""/>
              <a:defRPr/>
            </a:pPr>
            <a:endParaRPr lang="en-US" sz="2400">
              <a:solidFill>
                <a:schemeClr val="tx1">
                  <a:tint val="85000"/>
                </a:schemeClr>
              </a:solidFill>
            </a:endParaRPr>
          </a:p>
        </p:txBody>
      </p:sp>
    </p:spTree>
    <p:extLst>
      <p:ext uri="{BB962C8B-B14F-4D97-AF65-F5344CB8AC3E}">
        <p14:creationId xmlns:p14="http://schemas.microsoft.com/office/powerpoint/2010/main" val="41896622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fade">
                                      <p:cBhvr>
                                        <p:cTn id="7" dur="500"/>
                                        <p:tgtEl>
                                          <p:spTgt spid="2426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2691">
                                            <p:txEl>
                                              <p:pRg st="1" end="1"/>
                                            </p:txEl>
                                          </p:spTgt>
                                        </p:tgtEl>
                                        <p:attrNameLst>
                                          <p:attrName>style.visibility</p:attrName>
                                        </p:attrNameLst>
                                      </p:cBhvr>
                                      <p:to>
                                        <p:strVal val="visible"/>
                                      </p:to>
                                    </p:set>
                                    <p:animEffect transition="in" filter="fade">
                                      <p:cBhvr>
                                        <p:cTn id="10" dur="500"/>
                                        <p:tgtEl>
                                          <p:spTgt spid="24269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2691">
                                            <p:txEl>
                                              <p:pRg st="2" end="2"/>
                                            </p:txEl>
                                          </p:spTgt>
                                        </p:tgtEl>
                                        <p:attrNameLst>
                                          <p:attrName>style.visibility</p:attrName>
                                        </p:attrNameLst>
                                      </p:cBhvr>
                                      <p:to>
                                        <p:strVal val="visible"/>
                                      </p:to>
                                    </p:set>
                                    <p:animEffect transition="in" filter="fade">
                                      <p:cBhvr>
                                        <p:cTn id="13" dur="500"/>
                                        <p:tgtEl>
                                          <p:spTgt spid="24269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2691">
                                            <p:txEl>
                                              <p:pRg st="3" end="3"/>
                                            </p:txEl>
                                          </p:spTgt>
                                        </p:tgtEl>
                                        <p:attrNameLst>
                                          <p:attrName>style.visibility</p:attrName>
                                        </p:attrNameLst>
                                      </p:cBhvr>
                                      <p:to>
                                        <p:strVal val="visible"/>
                                      </p:to>
                                    </p:set>
                                    <p:animEffect transition="in" filter="fade">
                                      <p:cBhvr>
                                        <p:cTn id="18" dur="500"/>
                                        <p:tgtEl>
                                          <p:spTgt spid="24269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2691">
                                            <p:txEl>
                                              <p:pRg st="4" end="4"/>
                                            </p:txEl>
                                          </p:spTgt>
                                        </p:tgtEl>
                                        <p:attrNameLst>
                                          <p:attrName>style.visibility</p:attrName>
                                        </p:attrNameLst>
                                      </p:cBhvr>
                                      <p:to>
                                        <p:strVal val="visible"/>
                                      </p:to>
                                    </p:set>
                                    <p:animEffect transition="in" filter="fade">
                                      <p:cBhvr>
                                        <p:cTn id="21" dur="500"/>
                                        <p:tgtEl>
                                          <p:spTgt spid="24269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2691">
                                            <p:txEl>
                                              <p:pRg st="5" end="5"/>
                                            </p:txEl>
                                          </p:spTgt>
                                        </p:tgtEl>
                                        <p:attrNameLst>
                                          <p:attrName>style.visibility</p:attrName>
                                        </p:attrNameLst>
                                      </p:cBhvr>
                                      <p:to>
                                        <p:strVal val="visible"/>
                                      </p:to>
                                    </p:set>
                                    <p:animEffect transition="in" filter="fade">
                                      <p:cBhvr>
                                        <p:cTn id="26" dur="500"/>
                                        <p:tgtEl>
                                          <p:spTgt spid="24269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2691">
                                            <p:txEl>
                                              <p:pRg st="6" end="6"/>
                                            </p:txEl>
                                          </p:spTgt>
                                        </p:tgtEl>
                                        <p:attrNameLst>
                                          <p:attrName>style.visibility</p:attrName>
                                        </p:attrNameLst>
                                      </p:cBhvr>
                                      <p:to>
                                        <p:strVal val="visible"/>
                                      </p:to>
                                    </p:set>
                                    <p:animEffect transition="in" filter="fade">
                                      <p:cBhvr>
                                        <p:cTn id="29" dur="500"/>
                                        <p:tgtEl>
                                          <p:spTgt spid="242691">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2691">
                                            <p:txEl>
                                              <p:pRg st="7" end="7"/>
                                            </p:txEl>
                                          </p:spTgt>
                                        </p:tgtEl>
                                        <p:attrNameLst>
                                          <p:attrName>style.visibility</p:attrName>
                                        </p:attrNameLst>
                                      </p:cBhvr>
                                      <p:to>
                                        <p:strVal val="visible"/>
                                      </p:to>
                                    </p:set>
                                    <p:animEffect transition="in" filter="fade">
                                      <p:cBhvr>
                                        <p:cTn id="32" dur="500"/>
                                        <p:tgtEl>
                                          <p:spTgt spid="24269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2691">
                                            <p:txEl>
                                              <p:pRg st="8" end="8"/>
                                            </p:txEl>
                                          </p:spTgt>
                                        </p:tgtEl>
                                        <p:attrNameLst>
                                          <p:attrName>style.visibility</p:attrName>
                                        </p:attrNameLst>
                                      </p:cBhvr>
                                      <p:to>
                                        <p:strVal val="visible"/>
                                      </p:to>
                                    </p:set>
                                    <p:animEffect transition="in" filter="fade">
                                      <p:cBhvr>
                                        <p:cTn id="37" dur="500"/>
                                        <p:tgtEl>
                                          <p:spTgt spid="242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uiExpand="1"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19874EC-99D3-42CC-834E-CDE244CCFE90}"/>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What is a GRASP pattern?</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40643" name="Rectangle 3">
            <a:extLst>
              <a:ext uri="{FF2B5EF4-FFF2-40B4-BE49-F238E27FC236}">
                <a16:creationId xmlns:a16="http://schemas.microsoft.com/office/drawing/2014/main" id="{69578C4D-6D64-4538-B6D6-431EBDC04ED4}"/>
              </a:ext>
            </a:extLst>
          </p:cNvPr>
          <p:cNvSpPr>
            <a:spLocks noGrp="1" noChangeArrowheads="1"/>
          </p:cNvSpPr>
          <p:nvPr>
            <p:ph idx="1"/>
          </p:nvPr>
        </p:nvSpPr>
        <p:spPr/>
        <p:txBody>
          <a:bodyPr>
            <a:normAutofit/>
          </a:bodyPr>
          <a:lstStyle/>
          <a:p>
            <a:pPr marL="274320" indent="-274320" eaLnBrk="1" fontAlgn="auto" hangingPunct="1">
              <a:spcAft>
                <a:spcPts val="0"/>
              </a:spcAft>
              <a:buFont typeface="Wingdings 2"/>
              <a:buChar char=""/>
              <a:defRPr/>
            </a:pPr>
            <a:r>
              <a:rPr lang="en-CA" sz="2800"/>
              <a:t>A named and well-known problem/solution pair</a:t>
            </a:r>
          </a:p>
          <a:p>
            <a:pPr marL="274320" indent="-274320" eaLnBrk="1" fontAlgn="auto" hangingPunct="1">
              <a:spcAft>
                <a:spcPts val="0"/>
              </a:spcAft>
              <a:buFont typeface="Wingdings 2"/>
              <a:buChar char=""/>
              <a:defRPr/>
            </a:pPr>
            <a:r>
              <a:rPr lang="en-CA" sz="2800"/>
              <a:t>General enough to be applied to new contexts</a:t>
            </a:r>
          </a:p>
          <a:p>
            <a:pPr marL="274320" indent="-274320" eaLnBrk="1" fontAlgn="auto" hangingPunct="1">
              <a:spcAft>
                <a:spcPts val="0"/>
              </a:spcAft>
              <a:buFont typeface="Wingdings 2"/>
              <a:buChar char=""/>
              <a:defRPr/>
            </a:pPr>
            <a:r>
              <a:rPr lang="en-CA" sz="2800"/>
              <a:t>Specific enough to give advice on how to apply it</a:t>
            </a:r>
          </a:p>
          <a:p>
            <a:pPr marL="274320" indent="-274320" eaLnBrk="1" fontAlgn="auto" hangingPunct="1">
              <a:spcAft>
                <a:spcPts val="0"/>
              </a:spcAft>
              <a:buFont typeface="Wingdings 2"/>
              <a:buChar char=""/>
              <a:defRPr/>
            </a:pPr>
            <a:r>
              <a:rPr lang="en-CA" sz="2800"/>
              <a:t>Especially important for novel situations</a:t>
            </a:r>
          </a:p>
          <a:p>
            <a:pPr marL="274320" indent="-274320" eaLnBrk="1" fontAlgn="auto" hangingPunct="1">
              <a:spcAft>
                <a:spcPts val="0"/>
              </a:spcAft>
              <a:buFont typeface="Wingdings 2"/>
              <a:buChar char=""/>
              <a:defRPr/>
            </a:pPr>
            <a:r>
              <a:rPr lang="en-CA" sz="2800"/>
              <a:t>Also comes with a discussion of:</a:t>
            </a:r>
          </a:p>
          <a:p>
            <a:pPr marL="521208" lvl="1" eaLnBrk="1" fontAlgn="auto" hangingPunct="1">
              <a:spcAft>
                <a:spcPts val="0"/>
              </a:spcAft>
              <a:buClr>
                <a:schemeClr val="accent4"/>
              </a:buClr>
              <a:buFont typeface="Wingdings 2"/>
              <a:buChar char=""/>
              <a:defRPr/>
            </a:pPr>
            <a:r>
              <a:rPr lang="en-CA" sz="2400">
                <a:solidFill>
                  <a:schemeClr val="tx1"/>
                </a:solidFill>
              </a:rPr>
              <a:t>trade-offs</a:t>
            </a:r>
          </a:p>
          <a:p>
            <a:pPr marL="521208" lvl="1" eaLnBrk="1" fontAlgn="auto" hangingPunct="1">
              <a:spcAft>
                <a:spcPts val="0"/>
              </a:spcAft>
              <a:buClr>
                <a:schemeClr val="accent4"/>
              </a:buClr>
              <a:buFont typeface="Wingdings 2"/>
              <a:buChar char=""/>
              <a:defRPr/>
            </a:pPr>
            <a:r>
              <a:rPr lang="en-CA" sz="2400">
                <a:solidFill>
                  <a:schemeClr val="tx1"/>
                </a:solidFill>
              </a:rPr>
              <a:t>implementations</a:t>
            </a:r>
          </a:p>
          <a:p>
            <a:pPr marL="521208" lvl="1" eaLnBrk="1" fontAlgn="auto" hangingPunct="1">
              <a:spcAft>
                <a:spcPts val="0"/>
              </a:spcAft>
              <a:buClr>
                <a:schemeClr val="accent4"/>
              </a:buClr>
              <a:buFont typeface="Wingdings 2"/>
              <a:buChar char=""/>
              <a:defRPr/>
            </a:pPr>
            <a:r>
              <a:rPr lang="en-CA" sz="2400">
                <a:solidFill>
                  <a:schemeClr val="tx1"/>
                </a:solidFill>
              </a:rPr>
              <a:t>variations</a:t>
            </a:r>
            <a:endParaRPr lang="en-US" sz="2400">
              <a:solidFill>
                <a:schemeClr val="tx1"/>
              </a:solidFill>
            </a:endParaRPr>
          </a:p>
        </p:txBody>
      </p:sp>
    </p:spTree>
    <p:extLst>
      <p:ext uri="{BB962C8B-B14F-4D97-AF65-F5344CB8AC3E}">
        <p14:creationId xmlns:p14="http://schemas.microsoft.com/office/powerpoint/2010/main" val="12266105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Effect transition="in" filter="fade">
                                      <p:cBhvr>
                                        <p:cTn id="7" dur="500"/>
                                        <p:tgtEl>
                                          <p:spTgt spid="240643">
                                            <p:txEl>
                                              <p:pRg st="0" end="0"/>
                                            </p:txEl>
                                          </p:spTgt>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0643">
                                            <p:txEl>
                                              <p:pRg st="1" end="1"/>
                                            </p:txEl>
                                          </p:spTgt>
                                        </p:tgtEl>
                                        <p:attrNameLst>
                                          <p:attrName>style.visibility</p:attrName>
                                        </p:attrNameLst>
                                      </p:cBhvr>
                                      <p:to>
                                        <p:strVal val="visible"/>
                                      </p:to>
                                    </p:set>
                                    <p:animEffect transition="in" filter="fade">
                                      <p:cBhvr>
                                        <p:cTn id="11" dur="500"/>
                                        <p:tgtEl>
                                          <p:spTgt spid="24064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0643">
                                            <p:txEl>
                                              <p:pRg st="2" end="2"/>
                                            </p:txEl>
                                          </p:spTgt>
                                        </p:tgtEl>
                                        <p:attrNameLst>
                                          <p:attrName>style.visibility</p:attrName>
                                        </p:attrNameLst>
                                      </p:cBhvr>
                                      <p:to>
                                        <p:strVal val="visible"/>
                                      </p:to>
                                    </p:set>
                                    <p:animEffect transition="in" filter="fade">
                                      <p:cBhvr>
                                        <p:cTn id="14" dur="500"/>
                                        <p:tgtEl>
                                          <p:spTgt spid="240643">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0643">
                                            <p:txEl>
                                              <p:pRg st="3" end="3"/>
                                            </p:txEl>
                                          </p:spTgt>
                                        </p:tgtEl>
                                        <p:attrNameLst>
                                          <p:attrName>style.visibility</p:attrName>
                                        </p:attrNameLst>
                                      </p:cBhvr>
                                      <p:to>
                                        <p:strVal val="visible"/>
                                      </p:to>
                                    </p:set>
                                    <p:animEffect transition="in" filter="fade">
                                      <p:cBhvr>
                                        <p:cTn id="19" dur="500"/>
                                        <p:tgtEl>
                                          <p:spTgt spid="24064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0643">
                                            <p:txEl>
                                              <p:pRg st="4" end="4"/>
                                            </p:txEl>
                                          </p:spTgt>
                                        </p:tgtEl>
                                        <p:attrNameLst>
                                          <p:attrName>style.visibility</p:attrName>
                                        </p:attrNameLst>
                                      </p:cBhvr>
                                      <p:to>
                                        <p:strVal val="visible"/>
                                      </p:to>
                                    </p:set>
                                    <p:animEffect transition="in" filter="fade">
                                      <p:cBhvr>
                                        <p:cTn id="22" dur="500"/>
                                        <p:tgtEl>
                                          <p:spTgt spid="24064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0643">
                                            <p:txEl>
                                              <p:pRg st="5" end="5"/>
                                            </p:txEl>
                                          </p:spTgt>
                                        </p:tgtEl>
                                        <p:attrNameLst>
                                          <p:attrName>style.visibility</p:attrName>
                                        </p:attrNameLst>
                                      </p:cBhvr>
                                      <p:to>
                                        <p:strVal val="visible"/>
                                      </p:to>
                                    </p:set>
                                    <p:animEffect transition="in" filter="fade">
                                      <p:cBhvr>
                                        <p:cTn id="25" dur="500"/>
                                        <p:tgtEl>
                                          <p:spTgt spid="24064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0643">
                                            <p:txEl>
                                              <p:pRg st="6" end="6"/>
                                            </p:txEl>
                                          </p:spTgt>
                                        </p:tgtEl>
                                        <p:attrNameLst>
                                          <p:attrName>style.visibility</p:attrName>
                                        </p:attrNameLst>
                                      </p:cBhvr>
                                      <p:to>
                                        <p:strVal val="visible"/>
                                      </p:to>
                                    </p:set>
                                    <p:animEffect transition="in" filter="fade">
                                      <p:cBhvr>
                                        <p:cTn id="28" dur="500"/>
                                        <p:tgtEl>
                                          <p:spTgt spid="24064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0643">
                                            <p:txEl>
                                              <p:pRg st="7" end="7"/>
                                            </p:txEl>
                                          </p:spTgt>
                                        </p:tgtEl>
                                        <p:attrNameLst>
                                          <p:attrName>style.visibility</p:attrName>
                                        </p:attrNameLst>
                                      </p:cBhvr>
                                      <p:to>
                                        <p:strVal val="visible"/>
                                      </p:to>
                                    </p:set>
                                    <p:animEffect transition="in" filter="fade">
                                      <p:cBhvr>
                                        <p:cTn id="31" dur="500"/>
                                        <p:tgtEl>
                                          <p:spTgt spid="2406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uiExpand="1"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7E0734F-B28E-428F-994F-3C6FFB96D027}"/>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Specifically GRASP</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43715" name="Rectangle 3">
            <a:extLst>
              <a:ext uri="{FF2B5EF4-FFF2-40B4-BE49-F238E27FC236}">
                <a16:creationId xmlns:a16="http://schemas.microsoft.com/office/drawing/2014/main" id="{EDFA268D-CC66-4EE2-A718-922BAC37F3A6}"/>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Defines nine basic OO principles</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basic building blocks for OO designs</a:t>
            </a:r>
          </a:p>
          <a:p>
            <a:pPr eaLnBrk="1" hangingPunct="1">
              <a:lnSpc>
                <a:spcPct val="8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Meant to be “pragmatic”</a:t>
            </a:r>
          </a:p>
          <a:p>
            <a:pPr eaLnBrk="1" hangingPunct="1">
              <a:lnSpc>
                <a:spcPct val="8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Meant to be a “learning aid”:</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aids naming the group of ideas</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aids in presenting insight of ideas</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aids in remembering basic, classic design ideas</a:t>
            </a:r>
          </a:p>
          <a:p>
            <a:pPr eaLnBrk="1" hangingPunct="1">
              <a:lnSpc>
                <a:spcPct val="80000"/>
              </a:lnSpc>
              <a:buFont typeface="Wingdings" panose="05000000000000000000" pitchFamily="2" charset="2"/>
              <a:buChar char="²"/>
            </a:pPr>
            <a:r>
              <a:rPr lang="en-CA" altLang="en-US" sz="2800">
                <a:latin typeface="Arial" panose="020B0604020202020204" pitchFamily="34" charset="0"/>
                <a:ea typeface="ＭＳ Ｐゴシック" panose="020B0600070205080204" pitchFamily="34" charset="-128"/>
                <a:cs typeface="Arial" panose="020B0604020202020204" pitchFamily="34" charset="0"/>
              </a:rPr>
              <a:t>Also intended for combination with:</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 development process (UP)</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an organizational metaphor (RDD)</a:t>
            </a:r>
          </a:p>
          <a:p>
            <a:pPr lvl="1" eaLnBrk="1" hangingPunct="1">
              <a:lnSpc>
                <a:spcPct val="80000"/>
              </a:lnSpc>
              <a:buFont typeface="Wingdings" panose="05000000000000000000" pitchFamily="2" charset="2"/>
              <a:buChar char="§"/>
            </a:pPr>
            <a:r>
              <a:rPr lang="en-CA" altLang="en-US" sz="2400">
                <a:latin typeface="Arial" panose="020B0604020202020204" pitchFamily="34" charset="0"/>
                <a:ea typeface="ＭＳ Ｐゴシック" panose="020B0600070205080204" pitchFamily="34" charset="-128"/>
                <a:cs typeface="Arial" panose="020B0604020202020204" pitchFamily="34" charset="0"/>
              </a:rPr>
              <a:t>a visual modeling notation (UML)</a:t>
            </a:r>
          </a:p>
          <a:p>
            <a:pPr eaLnBrk="1" hangingPunct="1">
              <a:lnSpc>
                <a:spcPct val="80000"/>
              </a:lnSpc>
              <a:buFont typeface="Wingdings" panose="05000000000000000000" pitchFamily="2" charset="2"/>
              <a:buChar char="²"/>
            </a:pPr>
            <a:endParaRPr lang="en-US" altLang="en-US" sz="280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2141927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fade">
                                      <p:cBhvr>
                                        <p:cTn id="7" dur="500"/>
                                        <p:tgtEl>
                                          <p:spTgt spid="2437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3715">
                                            <p:txEl>
                                              <p:pRg st="1" end="1"/>
                                            </p:txEl>
                                          </p:spTgt>
                                        </p:tgtEl>
                                        <p:attrNameLst>
                                          <p:attrName>style.visibility</p:attrName>
                                        </p:attrNameLst>
                                      </p:cBhvr>
                                      <p:to>
                                        <p:strVal val="visible"/>
                                      </p:to>
                                    </p:set>
                                    <p:animEffect transition="in" filter="fade">
                                      <p:cBhvr>
                                        <p:cTn id="10" dur="500"/>
                                        <p:tgtEl>
                                          <p:spTgt spid="2437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3715">
                                            <p:txEl>
                                              <p:pRg st="2" end="2"/>
                                            </p:txEl>
                                          </p:spTgt>
                                        </p:tgtEl>
                                        <p:attrNameLst>
                                          <p:attrName>style.visibility</p:attrName>
                                        </p:attrNameLst>
                                      </p:cBhvr>
                                      <p:to>
                                        <p:strVal val="visible"/>
                                      </p:to>
                                    </p:set>
                                    <p:animEffect transition="in" filter="fade">
                                      <p:cBhvr>
                                        <p:cTn id="15" dur="500"/>
                                        <p:tgtEl>
                                          <p:spTgt spid="24371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3715">
                                            <p:txEl>
                                              <p:pRg st="3" end="3"/>
                                            </p:txEl>
                                          </p:spTgt>
                                        </p:tgtEl>
                                        <p:attrNameLst>
                                          <p:attrName>style.visibility</p:attrName>
                                        </p:attrNameLst>
                                      </p:cBhvr>
                                      <p:to>
                                        <p:strVal val="visible"/>
                                      </p:to>
                                    </p:set>
                                    <p:animEffect transition="in" filter="fade">
                                      <p:cBhvr>
                                        <p:cTn id="20" dur="500"/>
                                        <p:tgtEl>
                                          <p:spTgt spid="24371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3715">
                                            <p:txEl>
                                              <p:pRg st="4" end="4"/>
                                            </p:txEl>
                                          </p:spTgt>
                                        </p:tgtEl>
                                        <p:attrNameLst>
                                          <p:attrName>style.visibility</p:attrName>
                                        </p:attrNameLst>
                                      </p:cBhvr>
                                      <p:to>
                                        <p:strVal val="visible"/>
                                      </p:to>
                                    </p:set>
                                    <p:animEffect transition="in" filter="fade">
                                      <p:cBhvr>
                                        <p:cTn id="23" dur="500"/>
                                        <p:tgtEl>
                                          <p:spTgt spid="2437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3715">
                                            <p:txEl>
                                              <p:pRg st="5" end="5"/>
                                            </p:txEl>
                                          </p:spTgt>
                                        </p:tgtEl>
                                        <p:attrNameLst>
                                          <p:attrName>style.visibility</p:attrName>
                                        </p:attrNameLst>
                                      </p:cBhvr>
                                      <p:to>
                                        <p:strVal val="visible"/>
                                      </p:to>
                                    </p:set>
                                    <p:animEffect transition="in" filter="fade">
                                      <p:cBhvr>
                                        <p:cTn id="26" dur="500"/>
                                        <p:tgtEl>
                                          <p:spTgt spid="24371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3715">
                                            <p:txEl>
                                              <p:pRg st="6" end="6"/>
                                            </p:txEl>
                                          </p:spTgt>
                                        </p:tgtEl>
                                        <p:attrNameLst>
                                          <p:attrName>style.visibility</p:attrName>
                                        </p:attrNameLst>
                                      </p:cBhvr>
                                      <p:to>
                                        <p:strVal val="visible"/>
                                      </p:to>
                                    </p:set>
                                    <p:animEffect transition="in" filter="fade">
                                      <p:cBhvr>
                                        <p:cTn id="29" dur="500"/>
                                        <p:tgtEl>
                                          <p:spTgt spid="243715">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3715">
                                            <p:txEl>
                                              <p:pRg st="7" end="7"/>
                                            </p:txEl>
                                          </p:spTgt>
                                        </p:tgtEl>
                                        <p:attrNameLst>
                                          <p:attrName>style.visibility</p:attrName>
                                        </p:attrNameLst>
                                      </p:cBhvr>
                                      <p:to>
                                        <p:strVal val="visible"/>
                                      </p:to>
                                    </p:set>
                                    <p:animEffect transition="in" filter="fade">
                                      <p:cBhvr>
                                        <p:cTn id="34" dur="500"/>
                                        <p:tgtEl>
                                          <p:spTgt spid="243715">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3715">
                                            <p:txEl>
                                              <p:pRg st="8" end="8"/>
                                            </p:txEl>
                                          </p:spTgt>
                                        </p:tgtEl>
                                        <p:attrNameLst>
                                          <p:attrName>style.visibility</p:attrName>
                                        </p:attrNameLst>
                                      </p:cBhvr>
                                      <p:to>
                                        <p:strVal val="visible"/>
                                      </p:to>
                                    </p:set>
                                    <p:animEffect transition="in" filter="fade">
                                      <p:cBhvr>
                                        <p:cTn id="37" dur="500"/>
                                        <p:tgtEl>
                                          <p:spTgt spid="243715">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3715">
                                            <p:txEl>
                                              <p:pRg st="9" end="9"/>
                                            </p:txEl>
                                          </p:spTgt>
                                        </p:tgtEl>
                                        <p:attrNameLst>
                                          <p:attrName>style.visibility</p:attrName>
                                        </p:attrNameLst>
                                      </p:cBhvr>
                                      <p:to>
                                        <p:strVal val="visible"/>
                                      </p:to>
                                    </p:set>
                                    <p:animEffect transition="in" filter="fade">
                                      <p:cBhvr>
                                        <p:cTn id="40" dur="500"/>
                                        <p:tgtEl>
                                          <p:spTgt spid="243715">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3715">
                                            <p:txEl>
                                              <p:pRg st="10" end="10"/>
                                            </p:txEl>
                                          </p:spTgt>
                                        </p:tgtEl>
                                        <p:attrNameLst>
                                          <p:attrName>style.visibility</p:attrName>
                                        </p:attrNameLst>
                                      </p:cBhvr>
                                      <p:to>
                                        <p:strVal val="visible"/>
                                      </p:to>
                                    </p:set>
                                    <p:animEffect transition="in" filter="fade">
                                      <p:cBhvr>
                                        <p:cTn id="43" dur="500"/>
                                        <p:tgtEl>
                                          <p:spTgt spid="243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uiExpand="1"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59B57F-3A7B-4E29-968F-86B584BA5F63}"/>
              </a:ext>
            </a:extLst>
          </p:cNvPr>
          <p:cNvSpPr/>
          <p:nvPr/>
        </p:nvSpPr>
        <p:spPr>
          <a:xfrm>
            <a:off x="528205" y="1421823"/>
            <a:ext cx="3581400" cy="3200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FontTx/>
              <a:buChar char="–"/>
              <a:defRPr/>
            </a:pPr>
            <a:endParaRPr lang="en-US"/>
          </a:p>
        </p:txBody>
      </p:sp>
      <p:sp>
        <p:nvSpPr>
          <p:cNvPr id="49155" name="Rectangle 2">
            <a:extLst>
              <a:ext uri="{FF2B5EF4-FFF2-40B4-BE49-F238E27FC236}">
                <a16:creationId xmlns:a16="http://schemas.microsoft.com/office/drawing/2014/main" id="{DF5346D1-7A78-4335-9C0B-A158E63F9F2F}"/>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The Nine GRASP Patterns</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1747" name="Rectangle 3">
            <a:extLst>
              <a:ext uri="{FF2B5EF4-FFF2-40B4-BE49-F238E27FC236}">
                <a16:creationId xmlns:a16="http://schemas.microsoft.com/office/drawing/2014/main" id="{D09E5851-E7AD-42C7-A3DE-ABF54274BED7}"/>
              </a:ext>
            </a:extLst>
          </p:cNvPr>
          <p:cNvSpPr>
            <a:spLocks noGrp="1" noChangeArrowheads="1"/>
          </p:cNvSpPr>
          <p:nvPr>
            <p:ph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33400" indent="-533400" eaLnBrk="1" hangingPunct="1">
              <a:buFontTx/>
              <a:buAutoNum type="arabicPeriod"/>
            </a:pPr>
            <a:r>
              <a:rPr lang="en-CA" altLang="en-US">
                <a:ea typeface="ＭＳ Ｐゴシック" panose="020B0600070205080204" pitchFamily="34" charset="-128"/>
              </a:rPr>
              <a:t>Creator</a:t>
            </a:r>
          </a:p>
          <a:p>
            <a:pPr marL="533400" indent="-533400" eaLnBrk="1" hangingPunct="1">
              <a:buFontTx/>
              <a:buAutoNum type="arabicPeriod"/>
            </a:pPr>
            <a:r>
              <a:rPr lang="en-CA" altLang="en-US">
                <a:ea typeface="ＭＳ Ｐゴシック" panose="020B0600070205080204" pitchFamily="34" charset="-128"/>
              </a:rPr>
              <a:t>Information Expert</a:t>
            </a:r>
          </a:p>
          <a:p>
            <a:pPr marL="533400" indent="-533400" eaLnBrk="1" hangingPunct="1">
              <a:buFontTx/>
              <a:buAutoNum type="arabicPeriod"/>
            </a:pPr>
            <a:r>
              <a:rPr lang="en-CA" altLang="en-US">
                <a:ea typeface="ＭＳ Ｐゴシック" panose="020B0600070205080204" pitchFamily="34" charset="-128"/>
              </a:rPr>
              <a:t>Low Coupling</a:t>
            </a:r>
          </a:p>
          <a:p>
            <a:pPr marL="533400" indent="-533400" eaLnBrk="1" hangingPunct="1">
              <a:buFontTx/>
              <a:buAutoNum type="arabicPeriod"/>
            </a:pPr>
            <a:r>
              <a:rPr lang="en-CA" altLang="en-US">
                <a:ea typeface="ＭＳ Ｐゴシック" panose="020B0600070205080204" pitchFamily="34" charset="-128"/>
              </a:rPr>
              <a:t>Controller</a:t>
            </a:r>
          </a:p>
          <a:p>
            <a:pPr marL="533400" indent="-533400" eaLnBrk="1" hangingPunct="1">
              <a:buFontTx/>
              <a:buAutoNum type="arabicPeriod"/>
            </a:pPr>
            <a:r>
              <a:rPr lang="en-CA" altLang="en-US">
                <a:ea typeface="ＭＳ Ｐゴシック" panose="020B0600070205080204" pitchFamily="34" charset="-128"/>
              </a:rPr>
              <a:t>High Cohesion</a:t>
            </a:r>
            <a:endParaRPr lang="en-US" altLang="en-US">
              <a:ea typeface="ＭＳ Ｐゴシック" panose="020B0600070205080204" pitchFamily="34" charset="-128"/>
            </a:endParaRPr>
          </a:p>
        </p:txBody>
      </p:sp>
      <p:sp>
        <p:nvSpPr>
          <p:cNvPr id="31748" name="Rectangle 4">
            <a:extLst>
              <a:ext uri="{FF2B5EF4-FFF2-40B4-BE49-F238E27FC236}">
                <a16:creationId xmlns:a16="http://schemas.microsoft.com/office/drawing/2014/main" id="{79B600C4-6C91-42D1-AEF8-CE05B4B99737}"/>
              </a:ext>
            </a:extLst>
          </p:cNvPr>
          <p:cNvSpPr>
            <a:spLocks noGrp="1" noChangeArrowheads="1"/>
          </p:cNvSpPr>
          <p:nvPr>
            <p:ph sz="half" idx="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33400" indent="-533400" eaLnBrk="1" hangingPunct="1">
              <a:buFontTx/>
              <a:buAutoNum type="arabicPeriod" startAt="6"/>
            </a:pPr>
            <a:r>
              <a:rPr lang="en-CA" altLang="en-US">
                <a:ea typeface="ＭＳ Ｐゴシック" panose="020B0600070205080204" pitchFamily="34" charset="-128"/>
              </a:rPr>
              <a:t>Polymorphism</a:t>
            </a:r>
          </a:p>
          <a:p>
            <a:pPr marL="533400" indent="-533400" eaLnBrk="1" hangingPunct="1">
              <a:buFontTx/>
              <a:buAutoNum type="arabicPeriod" startAt="6"/>
            </a:pPr>
            <a:r>
              <a:rPr lang="en-CA" altLang="en-US">
                <a:ea typeface="ＭＳ Ｐゴシック" panose="020B0600070205080204" pitchFamily="34" charset="-128"/>
              </a:rPr>
              <a:t>Pure Fabrication</a:t>
            </a:r>
          </a:p>
          <a:p>
            <a:pPr marL="533400" indent="-533400" eaLnBrk="1" hangingPunct="1">
              <a:buFontTx/>
              <a:buAutoNum type="arabicPeriod" startAt="6"/>
            </a:pPr>
            <a:r>
              <a:rPr lang="en-CA" altLang="en-US">
                <a:ea typeface="ＭＳ Ｐゴシック" panose="020B0600070205080204" pitchFamily="34" charset="-128"/>
              </a:rPr>
              <a:t>Indirection</a:t>
            </a:r>
          </a:p>
          <a:p>
            <a:pPr marL="533400" indent="-533400" eaLnBrk="1" hangingPunct="1">
              <a:buFontTx/>
              <a:buAutoNum type="arabicPeriod" startAt="6"/>
            </a:pPr>
            <a:r>
              <a:rPr lang="en-CA" altLang="en-US">
                <a:ea typeface="ＭＳ Ｐゴシック" panose="020B0600070205080204" pitchFamily="34" charset="-128"/>
              </a:rPr>
              <a:t>Protected Variations</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82614549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31747">
                                            <p:txEl>
                                              <p:pRg st="0" end="0"/>
                                            </p:txEl>
                                          </p:spTgt>
                                        </p:tgtEl>
                                        <p:attrNameLst>
                                          <p:attrName>style.visibility</p:attrName>
                                        </p:attrNameLst>
                                      </p:cBhvr>
                                      <p:to>
                                        <p:strVal val="visible"/>
                                      </p:to>
                                    </p:set>
                                    <p:set>
                                      <p:cBhvr>
                                        <p:cTn id="7" dur="455" fill="hold">
                                          <p:stCondLst>
                                            <p:cond delay="0"/>
                                          </p:stCondLst>
                                        </p:cTn>
                                        <p:tgtEl>
                                          <p:spTgt spid="31747">
                                            <p:txEl>
                                              <p:pRg st="0" end="0"/>
                                            </p:txEl>
                                          </p:spTgt>
                                        </p:tgtEl>
                                        <p:attrNameLst>
                                          <p:attrName>style.rotation</p:attrName>
                                        </p:attrNameLst>
                                      </p:cBhvr>
                                      <p:to>
                                        <p:strVal val="-45.0"/>
                                      </p:to>
                                    </p:set>
                                    <p:anim calcmode="lin" valueType="num">
                                      <p:cBhvr>
                                        <p:cTn id="8" dur="455" fill="hold">
                                          <p:stCondLst>
                                            <p:cond delay="455"/>
                                          </p:stCondLst>
                                        </p:cTn>
                                        <p:tgtEl>
                                          <p:spTgt spid="3174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1747">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174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1747">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38" presetClass="entr" presetSubtype="0" accel="50000" fill="hold" nodeType="clickEffect">
                                  <p:stCondLst>
                                    <p:cond delay="0"/>
                                  </p:stCondLst>
                                  <p:iterate type="lt">
                                    <p:tmPct val="50000"/>
                                  </p:iterate>
                                  <p:childTnLst>
                                    <p:set>
                                      <p:cBhvr>
                                        <p:cTn id="15" dur="1" fill="hold">
                                          <p:stCondLst>
                                            <p:cond delay="0"/>
                                          </p:stCondLst>
                                        </p:cTn>
                                        <p:tgtEl>
                                          <p:spTgt spid="31747">
                                            <p:txEl>
                                              <p:pRg st="1" end="1"/>
                                            </p:txEl>
                                          </p:spTgt>
                                        </p:tgtEl>
                                        <p:attrNameLst>
                                          <p:attrName>style.visibility</p:attrName>
                                        </p:attrNameLst>
                                      </p:cBhvr>
                                      <p:to>
                                        <p:strVal val="visible"/>
                                      </p:to>
                                    </p:set>
                                    <p:set>
                                      <p:cBhvr>
                                        <p:cTn id="16" dur="455" fill="hold">
                                          <p:stCondLst>
                                            <p:cond delay="0"/>
                                          </p:stCondLst>
                                        </p:cTn>
                                        <p:tgtEl>
                                          <p:spTgt spid="31747">
                                            <p:txEl>
                                              <p:pRg st="1" end="1"/>
                                            </p:txEl>
                                          </p:spTgt>
                                        </p:tgtEl>
                                        <p:attrNameLst>
                                          <p:attrName>style.rotation</p:attrName>
                                        </p:attrNameLst>
                                      </p:cBhvr>
                                      <p:to>
                                        <p:strVal val="-45.0"/>
                                      </p:to>
                                    </p:set>
                                    <p:anim calcmode="lin" valueType="num">
                                      <p:cBhvr>
                                        <p:cTn id="17" dur="455" fill="hold">
                                          <p:stCondLst>
                                            <p:cond delay="455"/>
                                          </p:stCondLst>
                                        </p:cTn>
                                        <p:tgtEl>
                                          <p:spTgt spid="3174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8" dur="455" fill="hold">
                                          <p:stCondLst>
                                            <p:cond delay="0"/>
                                          </p:stCondLst>
                                        </p:cTn>
                                        <p:tgtEl>
                                          <p:spTgt spid="31747">
                                            <p:txEl>
                                              <p:pRg st="1" end="1"/>
                                            </p:txEl>
                                          </p:spTgt>
                                        </p:tgtEl>
                                        <p:attrNameLst>
                                          <p:attrName>ppt_y</p:attrName>
                                        </p:attrNameLst>
                                      </p:cBhvr>
                                      <p:tavLst>
                                        <p:tav tm="0">
                                          <p:val>
                                            <p:strVal val="#ppt_y-1"/>
                                          </p:val>
                                        </p:tav>
                                        <p:tav tm="100000">
                                          <p:val>
                                            <p:strVal val="#ppt_y-(0.354*#ppt_w-0.172*#ppt_h)"/>
                                          </p:val>
                                        </p:tav>
                                      </p:tavLst>
                                    </p:anim>
                                    <p:anim calcmode="lin" valueType="num">
                                      <p:cBhvr>
                                        <p:cTn id="19" dur="156" decel="50000" autoRev="1" fill="hold">
                                          <p:stCondLst>
                                            <p:cond delay="455"/>
                                          </p:stCondLst>
                                        </p:cTn>
                                        <p:tgtEl>
                                          <p:spTgt spid="3174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0" dur="136" fill="hold">
                                          <p:stCondLst>
                                            <p:cond delay="864"/>
                                          </p:stCondLst>
                                        </p:cTn>
                                        <p:tgtEl>
                                          <p:spTgt spid="31747">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8" presetClass="entr" presetSubtype="0" accel="50000" fill="hold" nodeType="clickEffect">
                                  <p:stCondLst>
                                    <p:cond delay="0"/>
                                  </p:stCondLst>
                                  <p:iterate type="lt">
                                    <p:tmPct val="50000"/>
                                  </p:iterate>
                                  <p:childTnLst>
                                    <p:set>
                                      <p:cBhvr>
                                        <p:cTn id="24" dur="1" fill="hold">
                                          <p:stCondLst>
                                            <p:cond delay="0"/>
                                          </p:stCondLst>
                                        </p:cTn>
                                        <p:tgtEl>
                                          <p:spTgt spid="31747">
                                            <p:txEl>
                                              <p:pRg st="2" end="2"/>
                                            </p:txEl>
                                          </p:spTgt>
                                        </p:tgtEl>
                                        <p:attrNameLst>
                                          <p:attrName>style.visibility</p:attrName>
                                        </p:attrNameLst>
                                      </p:cBhvr>
                                      <p:to>
                                        <p:strVal val="visible"/>
                                      </p:to>
                                    </p:set>
                                    <p:set>
                                      <p:cBhvr>
                                        <p:cTn id="25" dur="455" fill="hold">
                                          <p:stCondLst>
                                            <p:cond delay="0"/>
                                          </p:stCondLst>
                                        </p:cTn>
                                        <p:tgtEl>
                                          <p:spTgt spid="31747">
                                            <p:txEl>
                                              <p:pRg st="2" end="2"/>
                                            </p:txEl>
                                          </p:spTgt>
                                        </p:tgtEl>
                                        <p:attrNameLst>
                                          <p:attrName>style.rotation</p:attrName>
                                        </p:attrNameLst>
                                      </p:cBhvr>
                                      <p:to>
                                        <p:strVal val="-45.0"/>
                                      </p:to>
                                    </p:set>
                                    <p:anim calcmode="lin" valueType="num">
                                      <p:cBhvr>
                                        <p:cTn id="26" dur="455" fill="hold">
                                          <p:stCondLst>
                                            <p:cond delay="455"/>
                                          </p:stCondLst>
                                        </p:cTn>
                                        <p:tgtEl>
                                          <p:spTgt spid="3174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31747">
                                            <p:txEl>
                                              <p:pRg st="2" end="2"/>
                                            </p:txEl>
                                          </p:spTgt>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3174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31747">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8" presetClass="entr" presetSubtype="0" accel="50000" fill="hold" nodeType="clickEffect">
                                  <p:stCondLst>
                                    <p:cond delay="0"/>
                                  </p:stCondLst>
                                  <p:iterate type="lt">
                                    <p:tmPct val="50000"/>
                                  </p:iterate>
                                  <p:childTnLst>
                                    <p:set>
                                      <p:cBhvr>
                                        <p:cTn id="33" dur="1" fill="hold">
                                          <p:stCondLst>
                                            <p:cond delay="0"/>
                                          </p:stCondLst>
                                        </p:cTn>
                                        <p:tgtEl>
                                          <p:spTgt spid="31747">
                                            <p:txEl>
                                              <p:pRg st="3" end="3"/>
                                            </p:txEl>
                                          </p:spTgt>
                                        </p:tgtEl>
                                        <p:attrNameLst>
                                          <p:attrName>style.visibility</p:attrName>
                                        </p:attrNameLst>
                                      </p:cBhvr>
                                      <p:to>
                                        <p:strVal val="visible"/>
                                      </p:to>
                                    </p:set>
                                    <p:set>
                                      <p:cBhvr>
                                        <p:cTn id="34" dur="455" fill="hold">
                                          <p:stCondLst>
                                            <p:cond delay="0"/>
                                          </p:stCondLst>
                                        </p:cTn>
                                        <p:tgtEl>
                                          <p:spTgt spid="31747">
                                            <p:txEl>
                                              <p:pRg st="3" end="3"/>
                                            </p:txEl>
                                          </p:spTgt>
                                        </p:tgtEl>
                                        <p:attrNameLst>
                                          <p:attrName>style.rotation</p:attrName>
                                        </p:attrNameLst>
                                      </p:cBhvr>
                                      <p:to>
                                        <p:strVal val="-45.0"/>
                                      </p:to>
                                    </p:set>
                                    <p:anim calcmode="lin" valueType="num">
                                      <p:cBhvr>
                                        <p:cTn id="35" dur="455" fill="hold">
                                          <p:stCondLst>
                                            <p:cond delay="455"/>
                                          </p:stCondLst>
                                        </p:cTn>
                                        <p:tgtEl>
                                          <p:spTgt spid="31747">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31747">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31747">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31747">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8" presetClass="entr" presetSubtype="0" accel="50000" fill="hold" nodeType="clickEffect">
                                  <p:stCondLst>
                                    <p:cond delay="0"/>
                                  </p:stCondLst>
                                  <p:iterate type="lt">
                                    <p:tmPct val="50000"/>
                                  </p:iterate>
                                  <p:childTnLst>
                                    <p:set>
                                      <p:cBhvr>
                                        <p:cTn id="42" dur="1" fill="hold">
                                          <p:stCondLst>
                                            <p:cond delay="0"/>
                                          </p:stCondLst>
                                        </p:cTn>
                                        <p:tgtEl>
                                          <p:spTgt spid="31747">
                                            <p:txEl>
                                              <p:pRg st="4" end="4"/>
                                            </p:txEl>
                                          </p:spTgt>
                                        </p:tgtEl>
                                        <p:attrNameLst>
                                          <p:attrName>style.visibility</p:attrName>
                                        </p:attrNameLst>
                                      </p:cBhvr>
                                      <p:to>
                                        <p:strVal val="visible"/>
                                      </p:to>
                                    </p:set>
                                    <p:set>
                                      <p:cBhvr>
                                        <p:cTn id="43" dur="455" fill="hold">
                                          <p:stCondLst>
                                            <p:cond delay="0"/>
                                          </p:stCondLst>
                                        </p:cTn>
                                        <p:tgtEl>
                                          <p:spTgt spid="31747">
                                            <p:txEl>
                                              <p:pRg st="4" end="4"/>
                                            </p:txEl>
                                          </p:spTgt>
                                        </p:tgtEl>
                                        <p:attrNameLst>
                                          <p:attrName>style.rotation</p:attrName>
                                        </p:attrNameLst>
                                      </p:cBhvr>
                                      <p:to>
                                        <p:strVal val="-45.0"/>
                                      </p:to>
                                    </p:set>
                                    <p:anim calcmode="lin" valueType="num">
                                      <p:cBhvr>
                                        <p:cTn id="44" dur="455" fill="hold">
                                          <p:stCondLst>
                                            <p:cond delay="455"/>
                                          </p:stCondLst>
                                        </p:cTn>
                                        <p:tgtEl>
                                          <p:spTgt spid="31747">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31747">
                                            <p:txEl>
                                              <p:pRg st="4" end="4"/>
                                            </p:txEl>
                                          </p:spTgt>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31747">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31747">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8" presetClass="entr" presetSubtype="0" accel="50000" fill="hold" nodeType="clickEffect">
                                  <p:stCondLst>
                                    <p:cond delay="0"/>
                                  </p:stCondLst>
                                  <p:iterate type="lt">
                                    <p:tmPct val="50000"/>
                                  </p:iterate>
                                  <p:childTnLst>
                                    <p:set>
                                      <p:cBhvr>
                                        <p:cTn id="51" dur="1" fill="hold">
                                          <p:stCondLst>
                                            <p:cond delay="0"/>
                                          </p:stCondLst>
                                        </p:cTn>
                                        <p:tgtEl>
                                          <p:spTgt spid="31748">
                                            <p:txEl>
                                              <p:pRg st="0" end="0"/>
                                            </p:txEl>
                                          </p:spTgt>
                                        </p:tgtEl>
                                        <p:attrNameLst>
                                          <p:attrName>style.visibility</p:attrName>
                                        </p:attrNameLst>
                                      </p:cBhvr>
                                      <p:to>
                                        <p:strVal val="visible"/>
                                      </p:to>
                                    </p:set>
                                    <p:set>
                                      <p:cBhvr>
                                        <p:cTn id="52" dur="455" fill="hold">
                                          <p:stCondLst>
                                            <p:cond delay="0"/>
                                          </p:stCondLst>
                                        </p:cTn>
                                        <p:tgtEl>
                                          <p:spTgt spid="31748">
                                            <p:txEl>
                                              <p:pRg st="0" end="0"/>
                                            </p:txEl>
                                          </p:spTgt>
                                        </p:tgtEl>
                                        <p:attrNameLst>
                                          <p:attrName>style.rotation</p:attrName>
                                        </p:attrNameLst>
                                      </p:cBhvr>
                                      <p:to>
                                        <p:strVal val="-45.0"/>
                                      </p:to>
                                    </p:set>
                                    <p:anim calcmode="lin" valueType="num">
                                      <p:cBhvr>
                                        <p:cTn id="53" dur="455" fill="hold">
                                          <p:stCondLst>
                                            <p:cond delay="455"/>
                                          </p:stCondLst>
                                        </p:cTn>
                                        <p:tgtEl>
                                          <p:spTgt spid="31748">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54" dur="455" fill="hold">
                                          <p:stCondLst>
                                            <p:cond delay="0"/>
                                          </p:stCondLst>
                                        </p:cTn>
                                        <p:tgtEl>
                                          <p:spTgt spid="31748">
                                            <p:txEl>
                                              <p:pRg st="0" end="0"/>
                                            </p:txEl>
                                          </p:spTgt>
                                        </p:tgtEl>
                                        <p:attrNameLst>
                                          <p:attrName>ppt_y</p:attrName>
                                        </p:attrNameLst>
                                      </p:cBhvr>
                                      <p:tavLst>
                                        <p:tav tm="0">
                                          <p:val>
                                            <p:strVal val="#ppt_y-1"/>
                                          </p:val>
                                        </p:tav>
                                        <p:tav tm="100000">
                                          <p:val>
                                            <p:strVal val="#ppt_y-(0.354*#ppt_w-0.172*#ppt_h)"/>
                                          </p:val>
                                        </p:tav>
                                      </p:tavLst>
                                    </p:anim>
                                    <p:anim calcmode="lin" valueType="num">
                                      <p:cBhvr>
                                        <p:cTn id="55" dur="156" decel="50000" autoRev="1" fill="hold">
                                          <p:stCondLst>
                                            <p:cond delay="455"/>
                                          </p:stCondLst>
                                        </p:cTn>
                                        <p:tgtEl>
                                          <p:spTgt spid="31748">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56" dur="136" fill="hold">
                                          <p:stCondLst>
                                            <p:cond delay="864"/>
                                          </p:stCondLst>
                                        </p:cTn>
                                        <p:tgtEl>
                                          <p:spTgt spid="31748">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38" presetClass="entr" presetSubtype="0" accel="50000" fill="hold" nodeType="clickEffect">
                                  <p:stCondLst>
                                    <p:cond delay="0"/>
                                  </p:stCondLst>
                                  <p:iterate type="lt">
                                    <p:tmPct val="50000"/>
                                  </p:iterate>
                                  <p:childTnLst>
                                    <p:set>
                                      <p:cBhvr>
                                        <p:cTn id="60" dur="1" fill="hold">
                                          <p:stCondLst>
                                            <p:cond delay="0"/>
                                          </p:stCondLst>
                                        </p:cTn>
                                        <p:tgtEl>
                                          <p:spTgt spid="31748">
                                            <p:txEl>
                                              <p:pRg st="1" end="1"/>
                                            </p:txEl>
                                          </p:spTgt>
                                        </p:tgtEl>
                                        <p:attrNameLst>
                                          <p:attrName>style.visibility</p:attrName>
                                        </p:attrNameLst>
                                      </p:cBhvr>
                                      <p:to>
                                        <p:strVal val="visible"/>
                                      </p:to>
                                    </p:set>
                                    <p:set>
                                      <p:cBhvr>
                                        <p:cTn id="61" dur="455" fill="hold">
                                          <p:stCondLst>
                                            <p:cond delay="0"/>
                                          </p:stCondLst>
                                        </p:cTn>
                                        <p:tgtEl>
                                          <p:spTgt spid="31748">
                                            <p:txEl>
                                              <p:pRg st="1" end="1"/>
                                            </p:txEl>
                                          </p:spTgt>
                                        </p:tgtEl>
                                        <p:attrNameLst>
                                          <p:attrName>style.rotation</p:attrName>
                                        </p:attrNameLst>
                                      </p:cBhvr>
                                      <p:to>
                                        <p:strVal val="-45.0"/>
                                      </p:to>
                                    </p:set>
                                    <p:anim calcmode="lin" valueType="num">
                                      <p:cBhvr>
                                        <p:cTn id="62" dur="455" fill="hold">
                                          <p:stCondLst>
                                            <p:cond delay="455"/>
                                          </p:stCondLst>
                                        </p:cTn>
                                        <p:tgtEl>
                                          <p:spTgt spid="31748">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63" dur="455" fill="hold">
                                          <p:stCondLst>
                                            <p:cond delay="0"/>
                                          </p:stCondLst>
                                        </p:cTn>
                                        <p:tgtEl>
                                          <p:spTgt spid="31748">
                                            <p:txEl>
                                              <p:pRg st="1" end="1"/>
                                            </p:txEl>
                                          </p:spTgt>
                                        </p:tgtEl>
                                        <p:attrNameLst>
                                          <p:attrName>ppt_y</p:attrName>
                                        </p:attrNameLst>
                                      </p:cBhvr>
                                      <p:tavLst>
                                        <p:tav tm="0">
                                          <p:val>
                                            <p:strVal val="#ppt_y-1"/>
                                          </p:val>
                                        </p:tav>
                                        <p:tav tm="100000">
                                          <p:val>
                                            <p:strVal val="#ppt_y-(0.354*#ppt_w-0.172*#ppt_h)"/>
                                          </p:val>
                                        </p:tav>
                                      </p:tavLst>
                                    </p:anim>
                                    <p:anim calcmode="lin" valueType="num">
                                      <p:cBhvr>
                                        <p:cTn id="64" dur="156" decel="50000" autoRev="1" fill="hold">
                                          <p:stCondLst>
                                            <p:cond delay="455"/>
                                          </p:stCondLst>
                                        </p:cTn>
                                        <p:tgtEl>
                                          <p:spTgt spid="31748">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65" dur="136" fill="hold">
                                          <p:stCondLst>
                                            <p:cond delay="864"/>
                                          </p:stCondLst>
                                        </p:cTn>
                                        <p:tgtEl>
                                          <p:spTgt spid="31748">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38" presetClass="entr" presetSubtype="0" accel="50000" fill="hold" nodeType="clickEffect">
                                  <p:stCondLst>
                                    <p:cond delay="0"/>
                                  </p:stCondLst>
                                  <p:iterate type="lt">
                                    <p:tmPct val="50000"/>
                                  </p:iterate>
                                  <p:childTnLst>
                                    <p:set>
                                      <p:cBhvr>
                                        <p:cTn id="69" dur="1" fill="hold">
                                          <p:stCondLst>
                                            <p:cond delay="0"/>
                                          </p:stCondLst>
                                        </p:cTn>
                                        <p:tgtEl>
                                          <p:spTgt spid="31748">
                                            <p:txEl>
                                              <p:pRg st="2" end="2"/>
                                            </p:txEl>
                                          </p:spTgt>
                                        </p:tgtEl>
                                        <p:attrNameLst>
                                          <p:attrName>style.visibility</p:attrName>
                                        </p:attrNameLst>
                                      </p:cBhvr>
                                      <p:to>
                                        <p:strVal val="visible"/>
                                      </p:to>
                                    </p:set>
                                    <p:set>
                                      <p:cBhvr>
                                        <p:cTn id="70" dur="455" fill="hold">
                                          <p:stCondLst>
                                            <p:cond delay="0"/>
                                          </p:stCondLst>
                                        </p:cTn>
                                        <p:tgtEl>
                                          <p:spTgt spid="31748">
                                            <p:txEl>
                                              <p:pRg st="2" end="2"/>
                                            </p:txEl>
                                          </p:spTgt>
                                        </p:tgtEl>
                                        <p:attrNameLst>
                                          <p:attrName>style.rotation</p:attrName>
                                        </p:attrNameLst>
                                      </p:cBhvr>
                                      <p:to>
                                        <p:strVal val="-45.0"/>
                                      </p:to>
                                    </p:set>
                                    <p:anim calcmode="lin" valueType="num">
                                      <p:cBhvr>
                                        <p:cTn id="71" dur="455" fill="hold">
                                          <p:stCondLst>
                                            <p:cond delay="455"/>
                                          </p:stCondLst>
                                        </p:cTn>
                                        <p:tgtEl>
                                          <p:spTgt spid="31748">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72" dur="455" fill="hold">
                                          <p:stCondLst>
                                            <p:cond delay="0"/>
                                          </p:stCondLst>
                                        </p:cTn>
                                        <p:tgtEl>
                                          <p:spTgt spid="31748">
                                            <p:txEl>
                                              <p:pRg st="2" end="2"/>
                                            </p:txEl>
                                          </p:spTgt>
                                        </p:tgtEl>
                                        <p:attrNameLst>
                                          <p:attrName>ppt_y</p:attrName>
                                        </p:attrNameLst>
                                      </p:cBhvr>
                                      <p:tavLst>
                                        <p:tav tm="0">
                                          <p:val>
                                            <p:strVal val="#ppt_y-1"/>
                                          </p:val>
                                        </p:tav>
                                        <p:tav tm="100000">
                                          <p:val>
                                            <p:strVal val="#ppt_y-(0.354*#ppt_w-0.172*#ppt_h)"/>
                                          </p:val>
                                        </p:tav>
                                      </p:tavLst>
                                    </p:anim>
                                    <p:anim calcmode="lin" valueType="num">
                                      <p:cBhvr>
                                        <p:cTn id="73" dur="156" decel="50000" autoRev="1" fill="hold">
                                          <p:stCondLst>
                                            <p:cond delay="455"/>
                                          </p:stCondLst>
                                        </p:cTn>
                                        <p:tgtEl>
                                          <p:spTgt spid="31748">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74" dur="136" fill="hold">
                                          <p:stCondLst>
                                            <p:cond delay="864"/>
                                          </p:stCondLst>
                                        </p:cTn>
                                        <p:tgtEl>
                                          <p:spTgt spid="31748">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8" presetClass="entr" presetSubtype="0" accel="50000" fill="hold" nodeType="clickEffect">
                                  <p:stCondLst>
                                    <p:cond delay="0"/>
                                  </p:stCondLst>
                                  <p:iterate type="lt">
                                    <p:tmPct val="50000"/>
                                  </p:iterate>
                                  <p:childTnLst>
                                    <p:set>
                                      <p:cBhvr>
                                        <p:cTn id="78" dur="1" fill="hold">
                                          <p:stCondLst>
                                            <p:cond delay="0"/>
                                          </p:stCondLst>
                                        </p:cTn>
                                        <p:tgtEl>
                                          <p:spTgt spid="31748">
                                            <p:txEl>
                                              <p:pRg st="3" end="3"/>
                                            </p:txEl>
                                          </p:spTgt>
                                        </p:tgtEl>
                                        <p:attrNameLst>
                                          <p:attrName>style.visibility</p:attrName>
                                        </p:attrNameLst>
                                      </p:cBhvr>
                                      <p:to>
                                        <p:strVal val="visible"/>
                                      </p:to>
                                    </p:set>
                                    <p:set>
                                      <p:cBhvr>
                                        <p:cTn id="79" dur="455" fill="hold">
                                          <p:stCondLst>
                                            <p:cond delay="0"/>
                                          </p:stCondLst>
                                        </p:cTn>
                                        <p:tgtEl>
                                          <p:spTgt spid="31748">
                                            <p:txEl>
                                              <p:pRg st="3" end="3"/>
                                            </p:txEl>
                                          </p:spTgt>
                                        </p:tgtEl>
                                        <p:attrNameLst>
                                          <p:attrName>style.rotation</p:attrName>
                                        </p:attrNameLst>
                                      </p:cBhvr>
                                      <p:to>
                                        <p:strVal val="-45.0"/>
                                      </p:to>
                                    </p:set>
                                    <p:anim calcmode="lin" valueType="num">
                                      <p:cBhvr>
                                        <p:cTn id="80" dur="455" fill="hold">
                                          <p:stCondLst>
                                            <p:cond delay="455"/>
                                          </p:stCondLst>
                                        </p:cTn>
                                        <p:tgtEl>
                                          <p:spTgt spid="31748">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81" dur="455" fill="hold">
                                          <p:stCondLst>
                                            <p:cond delay="0"/>
                                          </p:stCondLst>
                                        </p:cTn>
                                        <p:tgtEl>
                                          <p:spTgt spid="31748">
                                            <p:txEl>
                                              <p:pRg st="3" end="3"/>
                                            </p:txEl>
                                          </p:spTgt>
                                        </p:tgtEl>
                                        <p:attrNameLst>
                                          <p:attrName>ppt_y</p:attrName>
                                        </p:attrNameLst>
                                      </p:cBhvr>
                                      <p:tavLst>
                                        <p:tav tm="0">
                                          <p:val>
                                            <p:strVal val="#ppt_y-1"/>
                                          </p:val>
                                        </p:tav>
                                        <p:tav tm="100000">
                                          <p:val>
                                            <p:strVal val="#ppt_y-(0.354*#ppt_w-0.172*#ppt_h)"/>
                                          </p:val>
                                        </p:tav>
                                      </p:tavLst>
                                    </p:anim>
                                    <p:anim calcmode="lin" valueType="num">
                                      <p:cBhvr>
                                        <p:cTn id="82" dur="156" decel="50000" autoRev="1" fill="hold">
                                          <p:stCondLst>
                                            <p:cond delay="455"/>
                                          </p:stCondLst>
                                        </p:cTn>
                                        <p:tgtEl>
                                          <p:spTgt spid="31748">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83" dur="136" fill="hold">
                                          <p:stCondLst>
                                            <p:cond delay="864"/>
                                          </p:stCondLst>
                                        </p:cTn>
                                        <p:tgtEl>
                                          <p:spTgt spid="31748">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wipe(down)">
                                      <p:cBhvr>
                                        <p:cTn id="88" dur="580">
                                          <p:stCondLst>
                                            <p:cond delay="0"/>
                                          </p:stCondLst>
                                        </p:cTn>
                                        <p:tgtEl>
                                          <p:spTgt spid="2"/>
                                        </p:tgtEl>
                                      </p:cBhvr>
                                    </p:animEffect>
                                    <p:anim calcmode="lin" valueType="num">
                                      <p:cBhvr>
                                        <p:cTn id="89"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94" dur="26">
                                          <p:stCondLst>
                                            <p:cond delay="650"/>
                                          </p:stCondLst>
                                        </p:cTn>
                                        <p:tgtEl>
                                          <p:spTgt spid="2"/>
                                        </p:tgtEl>
                                      </p:cBhvr>
                                      <p:to x="100000" y="60000"/>
                                    </p:animScale>
                                    <p:animScale>
                                      <p:cBhvr>
                                        <p:cTn id="95" dur="166" decel="50000">
                                          <p:stCondLst>
                                            <p:cond delay="676"/>
                                          </p:stCondLst>
                                        </p:cTn>
                                        <p:tgtEl>
                                          <p:spTgt spid="2"/>
                                        </p:tgtEl>
                                      </p:cBhvr>
                                      <p:to x="100000" y="100000"/>
                                    </p:animScale>
                                    <p:animScale>
                                      <p:cBhvr>
                                        <p:cTn id="96" dur="26">
                                          <p:stCondLst>
                                            <p:cond delay="1312"/>
                                          </p:stCondLst>
                                        </p:cTn>
                                        <p:tgtEl>
                                          <p:spTgt spid="2"/>
                                        </p:tgtEl>
                                      </p:cBhvr>
                                      <p:to x="100000" y="80000"/>
                                    </p:animScale>
                                    <p:animScale>
                                      <p:cBhvr>
                                        <p:cTn id="97" dur="166" decel="50000">
                                          <p:stCondLst>
                                            <p:cond delay="1338"/>
                                          </p:stCondLst>
                                        </p:cTn>
                                        <p:tgtEl>
                                          <p:spTgt spid="2"/>
                                        </p:tgtEl>
                                      </p:cBhvr>
                                      <p:to x="100000" y="100000"/>
                                    </p:animScale>
                                    <p:animScale>
                                      <p:cBhvr>
                                        <p:cTn id="98" dur="26">
                                          <p:stCondLst>
                                            <p:cond delay="1642"/>
                                          </p:stCondLst>
                                        </p:cTn>
                                        <p:tgtEl>
                                          <p:spTgt spid="2"/>
                                        </p:tgtEl>
                                      </p:cBhvr>
                                      <p:to x="100000" y="90000"/>
                                    </p:animScale>
                                    <p:animScale>
                                      <p:cBhvr>
                                        <p:cTn id="99" dur="166" decel="50000">
                                          <p:stCondLst>
                                            <p:cond delay="1668"/>
                                          </p:stCondLst>
                                        </p:cTn>
                                        <p:tgtEl>
                                          <p:spTgt spid="2"/>
                                        </p:tgtEl>
                                      </p:cBhvr>
                                      <p:to x="100000" y="100000"/>
                                    </p:animScale>
                                    <p:animScale>
                                      <p:cBhvr>
                                        <p:cTn id="100" dur="26">
                                          <p:stCondLst>
                                            <p:cond delay="1808"/>
                                          </p:stCondLst>
                                        </p:cTn>
                                        <p:tgtEl>
                                          <p:spTgt spid="2"/>
                                        </p:tgtEl>
                                      </p:cBhvr>
                                      <p:to x="100000" y="95000"/>
                                    </p:animScale>
                                    <p:animScale>
                                      <p:cBhvr>
                                        <p:cTn id="101"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04D5E8F-3DCA-448D-9D7C-144339C8194E}"/>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Guideline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53955" name="Text Box 3">
            <a:extLst>
              <a:ext uri="{FF2B5EF4-FFF2-40B4-BE49-F238E27FC236}">
                <a16:creationId xmlns:a16="http://schemas.microsoft.com/office/drawing/2014/main" id="{F5EF72C8-60BE-4820-9CCF-E28226D2DFCC}"/>
              </a:ext>
            </a:extLst>
          </p:cNvPr>
          <p:cNvSpPr txBox="1">
            <a:spLocks noChangeArrowheads="1"/>
          </p:cNvSpPr>
          <p:nvPr/>
        </p:nvSpPr>
        <p:spPr bwMode="auto">
          <a:xfrm>
            <a:off x="2362200" y="1854200"/>
            <a:ext cx="7543800" cy="39370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400">
                <a:solidFill>
                  <a:schemeClr val="tx1"/>
                </a:solidFill>
                <a:latin typeface="Myriad Roman" pitchFamily="34" charset="0"/>
              </a:defRPr>
            </a:lvl1pPr>
            <a:lvl2pPr marL="742950" indent="-285750">
              <a:defRPr sz="1400">
                <a:solidFill>
                  <a:schemeClr val="tx1"/>
                </a:solidFill>
                <a:latin typeface="Myriad Roman" pitchFamily="34" charset="0"/>
              </a:defRPr>
            </a:lvl2pPr>
            <a:lvl3pPr marL="1143000" indent="-228600">
              <a:defRPr sz="1400">
                <a:solidFill>
                  <a:schemeClr val="tx1"/>
                </a:solidFill>
                <a:latin typeface="Myriad Roman" pitchFamily="34" charset="0"/>
              </a:defRPr>
            </a:lvl3pPr>
            <a:lvl4pPr marL="1600200" indent="-228600">
              <a:defRPr sz="1400">
                <a:solidFill>
                  <a:schemeClr val="tx1"/>
                </a:solidFill>
                <a:latin typeface="Myriad Roman" pitchFamily="34" charset="0"/>
              </a:defRPr>
            </a:lvl4pPr>
            <a:lvl5pPr marL="2057400" indent="-228600">
              <a:defRPr sz="1400">
                <a:solidFill>
                  <a:schemeClr val="tx1"/>
                </a:solidFill>
                <a:latin typeface="Myriad Roman" pitchFamily="34" charset="0"/>
              </a:defRPr>
            </a:lvl5pPr>
            <a:lvl6pPr marL="2514600" indent="-228600" eaLnBrk="0" fontAlgn="base" hangingPunct="0">
              <a:spcBef>
                <a:spcPct val="0"/>
              </a:spcBef>
              <a:spcAft>
                <a:spcPct val="0"/>
              </a:spcAft>
              <a:defRPr sz="1400">
                <a:solidFill>
                  <a:schemeClr val="tx1"/>
                </a:solidFill>
                <a:latin typeface="Myriad Roman" pitchFamily="34" charset="0"/>
              </a:defRPr>
            </a:lvl6pPr>
            <a:lvl7pPr marL="2971800" indent="-228600" eaLnBrk="0" fontAlgn="base" hangingPunct="0">
              <a:spcBef>
                <a:spcPct val="0"/>
              </a:spcBef>
              <a:spcAft>
                <a:spcPct val="0"/>
              </a:spcAft>
              <a:defRPr sz="1400">
                <a:solidFill>
                  <a:schemeClr val="tx1"/>
                </a:solidFill>
                <a:latin typeface="Myriad Roman" pitchFamily="34" charset="0"/>
              </a:defRPr>
            </a:lvl7pPr>
            <a:lvl8pPr marL="3429000" indent="-228600" eaLnBrk="0" fontAlgn="base" hangingPunct="0">
              <a:spcBef>
                <a:spcPct val="0"/>
              </a:spcBef>
              <a:spcAft>
                <a:spcPct val="0"/>
              </a:spcAft>
              <a:defRPr sz="1400">
                <a:solidFill>
                  <a:schemeClr val="tx1"/>
                </a:solidFill>
                <a:latin typeface="Myriad Roman" pitchFamily="34" charset="0"/>
              </a:defRPr>
            </a:lvl8pPr>
            <a:lvl9pPr marL="3886200" indent="-228600" eaLnBrk="0" fontAlgn="base" hangingPunct="0">
              <a:spcBef>
                <a:spcPct val="0"/>
              </a:spcBef>
              <a:spcAft>
                <a:spcPct val="0"/>
              </a:spcAft>
              <a:defRPr sz="1400">
                <a:solidFill>
                  <a:schemeClr val="tx1"/>
                </a:solidFill>
                <a:latin typeface="Myriad Roman" pitchFamily="34" charset="0"/>
              </a:defRPr>
            </a:lvl9pPr>
          </a:lstStyle>
          <a:p>
            <a:pPr eaLnBrk="1" hangingPunct="1">
              <a:spcBef>
                <a:spcPct val="50000"/>
              </a:spcBef>
              <a:defRPr/>
            </a:pPr>
            <a:r>
              <a:rPr lang="en-CA" altLang="en-US" sz="2800">
                <a:latin typeface="Franklin Gothic" pitchFamily="48" charset="0"/>
              </a:rPr>
              <a:t>When coding, program at least some Start Up initialization first.</a:t>
            </a:r>
          </a:p>
          <a:p>
            <a:pPr eaLnBrk="1" hangingPunct="1">
              <a:spcBef>
                <a:spcPct val="50000"/>
              </a:spcBef>
              <a:defRPr/>
            </a:pPr>
            <a:r>
              <a:rPr lang="en-CA" altLang="en-US" sz="2800">
                <a:latin typeface="Franklin Gothic" pitchFamily="48" charset="0"/>
              </a:rPr>
              <a:t>But during OO design modelling, consider the Start Up </a:t>
            </a:r>
            <a:r>
              <a:rPr lang="en-CA" altLang="en-US" sz="2800">
                <a:solidFill>
                  <a:srgbClr val="FF0000"/>
                </a:solidFill>
                <a:effectLst>
                  <a:outerShdw blurRad="38100" dist="38100" dir="2700000" algn="tl">
                    <a:srgbClr val="000000">
                      <a:alpha val="43137"/>
                    </a:srgbClr>
                  </a:outerShdw>
                </a:effectLst>
                <a:latin typeface="Franklin Gothic" pitchFamily="48" charset="0"/>
              </a:rPr>
              <a:t>initialization design last</a:t>
            </a:r>
            <a:r>
              <a:rPr lang="en-CA" altLang="en-US" sz="2800">
                <a:latin typeface="Franklin Gothic" pitchFamily="48" charset="0"/>
              </a:rPr>
              <a:t>, after you have discovered what really needs to be created and initialized.</a:t>
            </a:r>
          </a:p>
          <a:p>
            <a:pPr eaLnBrk="1" hangingPunct="1">
              <a:spcBef>
                <a:spcPct val="50000"/>
              </a:spcBef>
              <a:defRPr/>
            </a:pPr>
            <a:r>
              <a:rPr lang="en-CA" altLang="en-US" sz="2800">
                <a:latin typeface="Franklin Gothic" pitchFamily="48" charset="0"/>
              </a:rPr>
              <a:t>Then design the initialization to support the needs of other use case realizations.</a:t>
            </a:r>
            <a:endParaRPr lang="en-US" altLang="en-US" sz="2800">
              <a:latin typeface="Franklin Gothic" pitchFamily="48" charset="0"/>
            </a:endParaRPr>
          </a:p>
        </p:txBody>
      </p:sp>
    </p:spTree>
    <p:extLst>
      <p:ext uri="{BB962C8B-B14F-4D97-AF65-F5344CB8AC3E}">
        <p14:creationId xmlns:p14="http://schemas.microsoft.com/office/powerpoint/2010/main" val="409403175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53955">
                                            <p:txEl>
                                              <p:pRg st="1" end="1"/>
                                            </p:txEl>
                                          </p:spTgt>
                                        </p:tgtEl>
                                        <p:attrNameLst>
                                          <p:attrName>style.visibility</p:attrName>
                                        </p:attrNameLst>
                                      </p:cBhvr>
                                      <p:to>
                                        <p:strVal val="visible"/>
                                      </p:to>
                                    </p:set>
                                    <p:anim to="" calcmode="lin" valueType="num">
                                      <p:cBhvr>
                                        <p:cTn id="7" dur="1" fill="hold"/>
                                        <p:tgtEl>
                                          <p:spTgt spid="253955">
                                            <p:txEl>
                                              <p:pRg st="1" end="1"/>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53955">
                                            <p:txEl>
                                              <p:pRg st="2" end="2"/>
                                            </p:txEl>
                                          </p:spTgt>
                                        </p:tgtEl>
                                        <p:attrNameLst>
                                          <p:attrName>style.visibility</p:attrName>
                                        </p:attrNameLst>
                                      </p:cBhvr>
                                      <p:to>
                                        <p:strVal val="visible"/>
                                      </p:to>
                                    </p:set>
                                    <p:anim to="" calcmode="lin" valueType="num">
                                      <p:cBhvr>
                                        <p:cTn id="12" dur="1" fill="hold"/>
                                        <p:tgtEl>
                                          <p:spTgt spid="25395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7B0CEFD-9298-44D7-B38A-46CAF69AA692}"/>
              </a:ext>
            </a:extLst>
          </p:cNvPr>
          <p:cNvSpPr>
            <a:spLocks noGrp="1" noChangeArrowheads="1"/>
          </p:cNvSpPr>
          <p:nvPr>
            <p:ph type="title"/>
          </p:nvPr>
        </p:nvSpPr>
        <p:spPr>
          <a:xfrm>
            <a:off x="1905000" y="381000"/>
            <a:ext cx="8229600" cy="808038"/>
          </a:xfrm>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1. GRASP Creator</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246790" name="Object 6">
            <a:extLst>
              <a:ext uri="{FF2B5EF4-FFF2-40B4-BE49-F238E27FC236}">
                <a16:creationId xmlns:a16="http://schemas.microsoft.com/office/drawing/2014/main" id="{47653DAC-CBB7-4295-861E-087736395EDE}"/>
              </a:ext>
            </a:extLst>
          </p:cNvPr>
          <p:cNvGraphicFramePr>
            <a:graphicFrameLocks noGrp="1" noChangeAspect="1"/>
          </p:cNvGraphicFramePr>
          <p:nvPr>
            <p:ph sz="half" idx="1"/>
          </p:nvPr>
        </p:nvGraphicFramePr>
        <p:xfrm>
          <a:off x="2398714" y="2743201"/>
          <a:ext cx="3049587" cy="2239963"/>
        </p:xfrm>
        <a:graphic>
          <a:graphicData uri="http://schemas.openxmlformats.org/presentationml/2006/ole">
            <mc:AlternateContent xmlns:mc="http://schemas.openxmlformats.org/markup-compatibility/2006">
              <mc:Choice xmlns:v="urn:schemas-microsoft-com:vml" Requires="v">
                <p:oleObj spid="_x0000_s142337" name="Visio" r:id="rId4" imgW="3049125" imgH="2239324" progId="Visio.Drawing.11">
                  <p:embed/>
                </p:oleObj>
              </mc:Choice>
              <mc:Fallback>
                <p:oleObj name="Visio" r:id="rId4" imgW="3049125" imgH="2239324" progId="Visio.Drawing.11">
                  <p:embed/>
                  <p:pic>
                    <p:nvPicPr>
                      <p:cNvPr id="246790" name="Object 6">
                        <a:extLst>
                          <a:ext uri="{FF2B5EF4-FFF2-40B4-BE49-F238E27FC236}">
                            <a16:creationId xmlns:a16="http://schemas.microsoft.com/office/drawing/2014/main" id="{47653DAC-CBB7-4295-861E-087736395EDE}"/>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714" y="2743201"/>
                        <a:ext cx="3049587"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8" name="Rectangle 11">
            <a:extLst>
              <a:ext uri="{FF2B5EF4-FFF2-40B4-BE49-F238E27FC236}">
                <a16:creationId xmlns:a16="http://schemas.microsoft.com/office/drawing/2014/main" id="{F0954473-D745-4D23-867F-B16F6C9E6BC0}"/>
              </a:ext>
            </a:extLst>
          </p:cNvPr>
          <p:cNvSpPr>
            <a:spLocks noGrp="1" noChangeArrowheads="1"/>
          </p:cNvSpPr>
          <p:nvPr>
            <p:ph type="body" sz="half" idx="2"/>
          </p:nvPr>
        </p:nvSpPr>
        <p:spPr bwMode="auto">
          <a:xfrm>
            <a:off x="6096000" y="1600200"/>
            <a:ext cx="35814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pPr>
            <a:r>
              <a:rPr lang="en-CA" altLang="en-US" sz="2400">
                <a:ea typeface="ＭＳ Ｐゴシック" panose="020B0600070205080204" pitchFamily="34" charset="-128"/>
              </a:rPr>
              <a:t>Object creation is one of the most common OO activities</a:t>
            </a:r>
          </a:p>
          <a:p>
            <a:pPr eaLnBrk="1" hangingPunct="1">
              <a:lnSpc>
                <a:spcPct val="80000"/>
              </a:lnSpc>
            </a:pPr>
            <a:r>
              <a:rPr lang="en-CA" altLang="en-US" sz="2400">
                <a:ea typeface="ＭＳ Ｐゴシック" panose="020B0600070205080204" pitchFamily="34" charset="-128"/>
              </a:rPr>
              <a:t>“Creator” principle is meant to help us achieve:</a:t>
            </a:r>
          </a:p>
          <a:p>
            <a:pPr marL="457200" lvl="1" indent="0" eaLnBrk="1" hangingPunct="1">
              <a:lnSpc>
                <a:spcPct val="80000"/>
              </a:lnSpc>
            </a:pPr>
            <a:r>
              <a:rPr lang="en-CA" altLang="en-US" sz="2000">
                <a:ea typeface="ＭＳ Ｐゴシック" panose="020B0600070205080204" pitchFamily="34" charset="-128"/>
              </a:rPr>
              <a:t>low coupling</a:t>
            </a:r>
          </a:p>
          <a:p>
            <a:pPr marL="457200" lvl="1" indent="0" eaLnBrk="1" hangingPunct="1">
              <a:lnSpc>
                <a:spcPct val="80000"/>
              </a:lnSpc>
            </a:pPr>
            <a:r>
              <a:rPr lang="en-CA" altLang="en-US" sz="2000">
                <a:ea typeface="ＭＳ Ｐゴシック" panose="020B0600070205080204" pitchFamily="34" charset="-128"/>
              </a:rPr>
              <a:t>increased clarity</a:t>
            </a:r>
          </a:p>
          <a:p>
            <a:pPr marL="457200" lvl="1" indent="0" eaLnBrk="1" hangingPunct="1">
              <a:lnSpc>
                <a:spcPct val="80000"/>
              </a:lnSpc>
            </a:pPr>
            <a:r>
              <a:rPr lang="en-CA" altLang="en-US" sz="2000">
                <a:ea typeface="ＭＳ Ｐゴシック" panose="020B0600070205080204" pitchFamily="34" charset="-128"/>
              </a:rPr>
              <a:t>increased encapsulation</a:t>
            </a:r>
          </a:p>
          <a:p>
            <a:pPr marL="457200" lvl="1" indent="0" eaLnBrk="1" hangingPunct="1">
              <a:lnSpc>
                <a:spcPct val="80000"/>
              </a:lnSpc>
            </a:pPr>
            <a:r>
              <a:rPr lang="en-CA" altLang="en-US" sz="2000">
                <a:ea typeface="ＭＳ Ｐゴシック" panose="020B0600070205080204" pitchFamily="34" charset="-128"/>
              </a:rPr>
              <a:t>increased reusability</a:t>
            </a:r>
          </a:p>
          <a:p>
            <a:pPr eaLnBrk="1" hangingPunct="1">
              <a:lnSpc>
                <a:spcPct val="80000"/>
              </a:lnSpc>
            </a:pPr>
            <a:endParaRPr lang="en-US" altLang="en-US" sz="2400">
              <a:ea typeface="ＭＳ Ｐゴシック" panose="020B0600070205080204" pitchFamily="34" charset="-128"/>
            </a:endParaRPr>
          </a:p>
        </p:txBody>
      </p:sp>
      <p:sp>
        <p:nvSpPr>
          <p:cNvPr id="246792" name="Text Box 8">
            <a:extLst>
              <a:ext uri="{FF2B5EF4-FFF2-40B4-BE49-F238E27FC236}">
                <a16:creationId xmlns:a16="http://schemas.microsoft.com/office/drawing/2014/main" id="{5D295B21-7961-4FB1-B477-836379D03353}"/>
              </a:ext>
            </a:extLst>
          </p:cNvPr>
          <p:cNvSpPr txBox="1">
            <a:spLocks noChangeArrowheads="1"/>
          </p:cNvSpPr>
          <p:nvPr/>
        </p:nvSpPr>
        <p:spPr bwMode="auto">
          <a:xfrm>
            <a:off x="2133600" y="1541464"/>
            <a:ext cx="3810000" cy="10618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CA" altLang="en-US" sz="1400"/>
              <a:t>Problem: Who should be responsible for creating a new instance of some class?</a:t>
            </a:r>
          </a:p>
          <a:p>
            <a:pPr eaLnBrk="1" hangingPunct="1">
              <a:spcBef>
                <a:spcPct val="50000"/>
              </a:spcBef>
            </a:pPr>
            <a:r>
              <a:rPr lang="en-CA" altLang="en-US" sz="1400"/>
              <a:t>Example: Who is responsible for creating “SalesLineItem”?</a:t>
            </a:r>
            <a:endParaRPr lang="en-US" altLang="en-US" sz="1400"/>
          </a:p>
        </p:txBody>
      </p:sp>
    </p:spTree>
    <p:extLst>
      <p:ext uri="{BB962C8B-B14F-4D97-AF65-F5344CB8AC3E}">
        <p14:creationId xmlns:p14="http://schemas.microsoft.com/office/powerpoint/2010/main" val="30737572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6790"/>
                                        </p:tgtEl>
                                        <p:attrNameLst>
                                          <p:attrName>style.visibility</p:attrName>
                                        </p:attrNameLst>
                                      </p:cBhvr>
                                      <p:to>
                                        <p:strVal val="visible"/>
                                      </p:to>
                                    </p:set>
                                    <p:animEffect transition="in" filter="fade">
                                      <p:cBhvr>
                                        <p:cTn id="7" dur="500"/>
                                        <p:tgtEl>
                                          <p:spTgt spid="2467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6792"/>
                                        </p:tgtEl>
                                        <p:attrNameLst>
                                          <p:attrName>style.visibility</p:attrName>
                                        </p:attrNameLst>
                                      </p:cBhvr>
                                      <p:to>
                                        <p:strVal val="visible"/>
                                      </p:to>
                                    </p:set>
                                    <p:animEffect transition="in" filter="fade">
                                      <p:cBhvr>
                                        <p:cTn id="12" dur="500"/>
                                        <p:tgtEl>
                                          <p:spTgt spid="246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7E2DEE1-7CA2-432E-A5E6-F79B0A23BCEF}"/>
              </a:ext>
            </a:extLst>
          </p:cNvPr>
          <p:cNvSpPr>
            <a:spLocks noGrp="1" noChangeArrowheads="1"/>
          </p:cNvSpPr>
          <p:nvPr>
            <p:ph type="title"/>
          </p:nvPr>
        </p:nvSpPr>
        <p:spPr>
          <a:xfrm>
            <a:off x="1981200" y="274638"/>
            <a:ext cx="8305800" cy="1143000"/>
          </a:xfrm>
        </p:spPr>
        <p:txBody>
          <a:bodyPr/>
          <a:lstStyle/>
          <a:p>
            <a:pPr eaLnBrk="1" hangingPunct="1"/>
            <a:r>
              <a:rPr lang="en-CA" altLang="en-US" sz="4000">
                <a:latin typeface="Myriad Roman" pitchFamily="34" charset="0"/>
                <a:ea typeface="ＭＳ Ｐゴシック" panose="020B0600070205080204" pitchFamily="34" charset="-128"/>
                <a:cs typeface="Arial" panose="020B0604020202020204" pitchFamily="34" charset="0"/>
              </a:rPr>
              <a:t>Jargon reminder:</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3795" name="Rectangle 3">
            <a:extLst>
              <a:ext uri="{FF2B5EF4-FFF2-40B4-BE49-F238E27FC236}">
                <a16:creationId xmlns:a16="http://schemas.microsoft.com/office/drawing/2014/main" id="{1C871C1E-F8CB-460B-8AB2-929BE72099A5}"/>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coupling:</a:t>
            </a:r>
            <a:r>
              <a:rPr lang="en-CA" altLang="en-US" sz="2800">
                <a:latin typeface="Myriad Roman" pitchFamily="34" charset="0"/>
                <a:ea typeface="ＭＳ Ｐゴシック" panose="020B0600070205080204" pitchFamily="34" charset="-128"/>
                <a:cs typeface="Arial" panose="020B0604020202020204" pitchFamily="34" charset="0"/>
              </a:rPr>
              <a:t> the degree to which each program module relies on other modules</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cohesion:</a:t>
            </a:r>
            <a:r>
              <a:rPr lang="en-CA" altLang="en-US" sz="2800">
                <a:latin typeface="Myriad Roman" pitchFamily="34" charset="0"/>
                <a:ea typeface="ＭＳ Ｐゴシック" panose="020B0600070205080204" pitchFamily="34" charset="-128"/>
                <a:cs typeface="Arial" panose="020B0604020202020204" pitchFamily="34" charset="0"/>
              </a:rPr>
              <a:t> a measure of how well the operations in a module work together to provide a specific piece of functionality</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encapsulation:</a:t>
            </a:r>
            <a:r>
              <a:rPr lang="en-CA" altLang="en-US" sz="2800">
                <a:latin typeface="Myriad Roman" pitchFamily="34" charset="0"/>
                <a:ea typeface="ＭＳ Ｐゴシック" panose="020B0600070205080204" pitchFamily="34" charset="-128"/>
                <a:cs typeface="Arial" panose="020B0604020202020204" pitchFamily="34" charset="0"/>
              </a:rPr>
              <a:t> synonym for “information hiding”</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r>
              <a:rPr lang="en-CA" altLang="en-US" sz="2800" b="1">
                <a:latin typeface="Myriad Roman" pitchFamily="34" charset="0"/>
                <a:ea typeface="ＭＳ Ｐゴシック" panose="020B0600070205080204" pitchFamily="34" charset="-128"/>
                <a:cs typeface="Arial" panose="020B0604020202020204" pitchFamily="34" charset="0"/>
              </a:rPr>
              <a:t>reusability:</a:t>
            </a:r>
            <a:r>
              <a:rPr lang="en-CA" altLang="en-US" sz="2800">
                <a:latin typeface="Myriad Roman" pitchFamily="34" charset="0"/>
                <a:ea typeface="ＭＳ Ｐゴシック" panose="020B0600070205080204" pitchFamily="34" charset="-128"/>
                <a:cs typeface="Arial" panose="020B0604020202020204" pitchFamily="34" charset="0"/>
              </a:rPr>
              <a:t> likelihood a segment of structured code can be used again to add new functionality with slight or no modification</a:t>
            </a:r>
            <a:endParaRPr lang="en-US" altLang="en-US" sz="2800">
              <a:latin typeface="Myriad Roman" pitchFamily="34" charset="0"/>
              <a:ea typeface="ＭＳ Ｐゴシック" panose="020B0600070205080204" pitchFamily="34" charset="-128"/>
              <a:cs typeface="Arial" panose="020B0604020202020204" pitchFamily="34" charset="0"/>
            </a:endParaRPr>
          </a:p>
          <a:p>
            <a:pPr eaLnBrk="1" hangingPunct="1">
              <a:buFont typeface="Wingdings" panose="05000000000000000000" pitchFamily="2" charset="2"/>
              <a:buChar char="²"/>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8985756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2000"/>
                                        <p:tgtEl>
                                          <p:spTgt spid="33795">
                                            <p:txEl>
                                              <p:pRg st="0" end="0"/>
                                            </p:txEl>
                                          </p:spTgt>
                                        </p:tgtEl>
                                      </p:cBhvr>
                                    </p:animEffect>
                                    <p:anim calcmode="lin" valueType="num">
                                      <p:cBhvr>
                                        <p:cTn id="8" dur="2000" fill="hold"/>
                                        <p:tgtEl>
                                          <p:spTgt spid="33795">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379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33795">
                                            <p:txEl>
                                              <p:pRg st="1" end="1"/>
                                            </p:txEl>
                                          </p:spTgt>
                                        </p:tgtEl>
                                        <p:attrNameLst>
                                          <p:attrName>style.visibility</p:attrName>
                                        </p:attrNameLst>
                                      </p:cBhvr>
                                      <p:to>
                                        <p:strVal val="visible"/>
                                      </p:to>
                                    </p:set>
                                    <p:animEffect transition="in" filter="fade">
                                      <p:cBhvr>
                                        <p:cTn id="14" dur="2000"/>
                                        <p:tgtEl>
                                          <p:spTgt spid="33795">
                                            <p:txEl>
                                              <p:pRg st="1" end="1"/>
                                            </p:txEl>
                                          </p:spTgt>
                                        </p:tgtEl>
                                      </p:cBhvr>
                                    </p:animEffect>
                                    <p:anim calcmode="lin" valueType="num">
                                      <p:cBhvr>
                                        <p:cTn id="15" dur="2000" fill="hold"/>
                                        <p:tgtEl>
                                          <p:spTgt spid="33795">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379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33795">
                                            <p:txEl>
                                              <p:pRg st="2" end="2"/>
                                            </p:txEl>
                                          </p:spTgt>
                                        </p:tgtEl>
                                        <p:attrNameLst>
                                          <p:attrName>style.visibility</p:attrName>
                                        </p:attrNameLst>
                                      </p:cBhvr>
                                      <p:to>
                                        <p:strVal val="visible"/>
                                      </p:to>
                                    </p:set>
                                    <p:animEffect transition="in" filter="fade">
                                      <p:cBhvr>
                                        <p:cTn id="21" dur="2000"/>
                                        <p:tgtEl>
                                          <p:spTgt spid="33795">
                                            <p:txEl>
                                              <p:pRg st="2" end="2"/>
                                            </p:txEl>
                                          </p:spTgt>
                                        </p:tgtEl>
                                      </p:cBhvr>
                                    </p:animEffect>
                                    <p:anim calcmode="lin" valueType="num">
                                      <p:cBhvr>
                                        <p:cTn id="22" dur="2000" fill="hold"/>
                                        <p:tgtEl>
                                          <p:spTgt spid="33795">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379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5" presetClass="entr" presetSubtype="0" fill="hold" nodeType="clickEffect">
                                  <p:stCondLst>
                                    <p:cond delay="0"/>
                                  </p:stCondLst>
                                  <p:childTnLst>
                                    <p:set>
                                      <p:cBhvr>
                                        <p:cTn id="27" dur="1" fill="hold">
                                          <p:stCondLst>
                                            <p:cond delay="0"/>
                                          </p:stCondLst>
                                        </p:cTn>
                                        <p:tgtEl>
                                          <p:spTgt spid="33795">
                                            <p:txEl>
                                              <p:pRg st="3" end="3"/>
                                            </p:txEl>
                                          </p:spTgt>
                                        </p:tgtEl>
                                        <p:attrNameLst>
                                          <p:attrName>style.visibility</p:attrName>
                                        </p:attrNameLst>
                                      </p:cBhvr>
                                      <p:to>
                                        <p:strVal val="visible"/>
                                      </p:to>
                                    </p:set>
                                    <p:animEffect transition="in" filter="fade">
                                      <p:cBhvr>
                                        <p:cTn id="28" dur="2000"/>
                                        <p:tgtEl>
                                          <p:spTgt spid="33795">
                                            <p:txEl>
                                              <p:pRg st="3" end="3"/>
                                            </p:txEl>
                                          </p:spTgt>
                                        </p:tgtEl>
                                      </p:cBhvr>
                                    </p:animEffect>
                                    <p:anim calcmode="lin" valueType="num">
                                      <p:cBhvr>
                                        <p:cTn id="29" dur="2000" fill="hold"/>
                                        <p:tgtEl>
                                          <p:spTgt spid="33795">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3379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368C3D-1A8F-4101-A6A6-B50B5385243D}"/>
              </a:ext>
            </a:extLst>
          </p:cNvPr>
          <p:cNvSpPr/>
          <p:nvPr/>
        </p:nvSpPr>
        <p:spPr>
          <a:xfrm>
            <a:off x="1828800" y="3925888"/>
            <a:ext cx="3581400" cy="6159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FontTx/>
              <a:buChar char="–"/>
              <a:defRPr/>
            </a:pPr>
            <a:endParaRPr lang="en-US"/>
          </a:p>
        </p:txBody>
      </p:sp>
      <p:sp>
        <p:nvSpPr>
          <p:cNvPr id="2" name="Rectangle 1">
            <a:extLst>
              <a:ext uri="{FF2B5EF4-FFF2-40B4-BE49-F238E27FC236}">
                <a16:creationId xmlns:a16="http://schemas.microsoft.com/office/drawing/2014/main" id="{E2BB5432-6AE7-448F-9B72-3CD67DF0F7BD}"/>
              </a:ext>
            </a:extLst>
          </p:cNvPr>
          <p:cNvSpPr/>
          <p:nvPr/>
        </p:nvSpPr>
        <p:spPr>
          <a:xfrm>
            <a:off x="1828800" y="2901950"/>
            <a:ext cx="3581400" cy="6159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FontTx/>
              <a:buChar char="–"/>
              <a:defRPr/>
            </a:pPr>
            <a:endParaRPr lang="en-US"/>
          </a:p>
        </p:txBody>
      </p:sp>
      <p:sp>
        <p:nvSpPr>
          <p:cNvPr id="14340" name="Rectangle 2">
            <a:extLst>
              <a:ext uri="{FF2B5EF4-FFF2-40B4-BE49-F238E27FC236}">
                <a16:creationId xmlns:a16="http://schemas.microsoft.com/office/drawing/2014/main" id="{97AF6FF5-8824-48F1-B590-B4D1E955B08A}"/>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The Nine GRASP Patterns</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1747" name="Rectangle 3">
            <a:extLst>
              <a:ext uri="{FF2B5EF4-FFF2-40B4-BE49-F238E27FC236}">
                <a16:creationId xmlns:a16="http://schemas.microsoft.com/office/drawing/2014/main" id="{95306164-C31A-4454-B551-C3BCB7A249FE}"/>
              </a:ext>
            </a:extLst>
          </p:cNvPr>
          <p:cNvSpPr>
            <a:spLocks noGrp="1" noChangeArrowheads="1"/>
          </p:cNvSpPr>
          <p:nvPr>
            <p:ph sz="half"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1" hangingPunct="1">
              <a:buFontTx/>
              <a:buAutoNum type="arabicPeriod"/>
            </a:pPr>
            <a:r>
              <a:rPr lang="en-CA" altLang="en-US">
                <a:ea typeface="ＭＳ Ｐゴシック" panose="020B0600070205080204" pitchFamily="34" charset="-128"/>
              </a:rPr>
              <a:t>Creator</a:t>
            </a:r>
          </a:p>
          <a:p>
            <a:pPr marL="533400" indent="-533400" eaLnBrk="1" hangingPunct="1">
              <a:buFontTx/>
              <a:buAutoNum type="arabicPeriod"/>
            </a:pPr>
            <a:r>
              <a:rPr lang="en-CA" altLang="en-US">
                <a:ea typeface="ＭＳ Ｐゴシック" panose="020B0600070205080204" pitchFamily="34" charset="-128"/>
              </a:rPr>
              <a:t>Information Expert</a:t>
            </a:r>
          </a:p>
          <a:p>
            <a:pPr marL="533400" indent="-533400" eaLnBrk="1" hangingPunct="1">
              <a:buFontTx/>
              <a:buAutoNum type="arabicPeriod"/>
            </a:pPr>
            <a:r>
              <a:rPr lang="en-CA" altLang="en-US">
                <a:ea typeface="ＭＳ Ｐゴシック" panose="020B0600070205080204" pitchFamily="34" charset="-128"/>
              </a:rPr>
              <a:t>Low Coupling</a:t>
            </a:r>
          </a:p>
          <a:p>
            <a:pPr marL="533400" indent="-533400" eaLnBrk="1" hangingPunct="1">
              <a:buFontTx/>
              <a:buAutoNum type="arabicPeriod"/>
            </a:pPr>
            <a:r>
              <a:rPr lang="en-CA" altLang="en-US">
                <a:ea typeface="ＭＳ Ｐゴシック" panose="020B0600070205080204" pitchFamily="34" charset="-128"/>
              </a:rPr>
              <a:t>Controller</a:t>
            </a:r>
          </a:p>
          <a:p>
            <a:pPr marL="533400" indent="-533400" eaLnBrk="1" hangingPunct="1">
              <a:buFontTx/>
              <a:buAutoNum type="arabicPeriod"/>
            </a:pPr>
            <a:r>
              <a:rPr lang="en-CA" altLang="en-US">
                <a:ea typeface="ＭＳ Ｐゴシック" panose="020B0600070205080204" pitchFamily="34" charset="-128"/>
              </a:rPr>
              <a:t>High Cohesion</a:t>
            </a:r>
            <a:endParaRPr lang="en-US" altLang="en-US">
              <a:ea typeface="ＭＳ Ｐゴシック" panose="020B0600070205080204" pitchFamily="34" charset="-128"/>
            </a:endParaRPr>
          </a:p>
        </p:txBody>
      </p:sp>
      <p:sp>
        <p:nvSpPr>
          <p:cNvPr id="31748" name="Rectangle 4">
            <a:extLst>
              <a:ext uri="{FF2B5EF4-FFF2-40B4-BE49-F238E27FC236}">
                <a16:creationId xmlns:a16="http://schemas.microsoft.com/office/drawing/2014/main" id="{E36D5C84-C784-4517-8B3A-652BC5E61F19}"/>
              </a:ext>
            </a:extLst>
          </p:cNvPr>
          <p:cNvSpPr>
            <a:spLocks noGrp="1" noChangeArrowheads="1"/>
          </p:cNvSpPr>
          <p:nvPr>
            <p:ph sz="half" idx="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3400" indent="-533400" eaLnBrk="1" hangingPunct="1">
              <a:buFontTx/>
              <a:buAutoNum type="arabicPeriod" startAt="6"/>
            </a:pPr>
            <a:r>
              <a:rPr lang="en-CA" altLang="en-US">
                <a:ea typeface="ＭＳ Ｐゴシック" panose="020B0600070205080204" pitchFamily="34" charset="-128"/>
              </a:rPr>
              <a:t>Polymorphism</a:t>
            </a:r>
          </a:p>
          <a:p>
            <a:pPr marL="533400" indent="-533400" eaLnBrk="1" hangingPunct="1">
              <a:buFontTx/>
              <a:buAutoNum type="arabicPeriod" startAt="6"/>
            </a:pPr>
            <a:r>
              <a:rPr lang="en-CA" altLang="en-US">
                <a:ea typeface="ＭＳ Ｐゴシック" panose="020B0600070205080204" pitchFamily="34" charset="-128"/>
              </a:rPr>
              <a:t>Pure Fabrication</a:t>
            </a:r>
          </a:p>
          <a:p>
            <a:pPr marL="533400" indent="-533400" eaLnBrk="1" hangingPunct="1">
              <a:buFontTx/>
              <a:buAutoNum type="arabicPeriod" startAt="6"/>
            </a:pPr>
            <a:r>
              <a:rPr lang="en-CA" altLang="en-US">
                <a:ea typeface="ＭＳ Ｐゴシック" panose="020B0600070205080204" pitchFamily="34" charset="-128"/>
              </a:rPr>
              <a:t>Indirection</a:t>
            </a:r>
          </a:p>
          <a:p>
            <a:pPr marL="533400" indent="-533400" eaLnBrk="1" hangingPunct="1">
              <a:buFontTx/>
              <a:buAutoNum type="arabicPeriod" startAt="6"/>
            </a:pPr>
            <a:r>
              <a:rPr lang="en-CA" altLang="en-US">
                <a:ea typeface="ＭＳ Ｐゴシック" panose="020B0600070205080204" pitchFamily="34" charset="-128"/>
              </a:rPr>
              <a:t>Protected Variations</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171397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8" presetClass="entr" presetSubtype="0" accel="50000" fill="hold" nodeType="clickEffect">
                                  <p:stCondLst>
                                    <p:cond delay="0"/>
                                  </p:stCondLst>
                                  <p:iterate type="lt">
                                    <p:tmPct val="50000"/>
                                  </p:iterate>
                                  <p:childTnLst>
                                    <p:set>
                                      <p:cBhvr>
                                        <p:cTn id="6" dur="1" fill="hold">
                                          <p:stCondLst>
                                            <p:cond delay="0"/>
                                          </p:stCondLst>
                                        </p:cTn>
                                        <p:tgtEl>
                                          <p:spTgt spid="31747">
                                            <p:txEl>
                                              <p:pRg st="0" end="0"/>
                                            </p:txEl>
                                          </p:spTgt>
                                        </p:tgtEl>
                                        <p:attrNameLst>
                                          <p:attrName>style.visibility</p:attrName>
                                        </p:attrNameLst>
                                      </p:cBhvr>
                                      <p:to>
                                        <p:strVal val="visible"/>
                                      </p:to>
                                    </p:set>
                                    <p:set>
                                      <p:cBhvr>
                                        <p:cTn id="7" dur="455" fill="hold">
                                          <p:stCondLst>
                                            <p:cond delay="0"/>
                                          </p:stCondLst>
                                        </p:cTn>
                                        <p:tgtEl>
                                          <p:spTgt spid="31747">
                                            <p:txEl>
                                              <p:pRg st="0" end="0"/>
                                            </p:txEl>
                                          </p:spTgt>
                                        </p:tgtEl>
                                        <p:attrNameLst>
                                          <p:attrName>style.rotation</p:attrName>
                                        </p:attrNameLst>
                                      </p:cBhvr>
                                      <p:to>
                                        <p:strVal val="-45.0"/>
                                      </p:to>
                                    </p:set>
                                    <p:anim calcmode="lin" valueType="num">
                                      <p:cBhvr>
                                        <p:cTn id="8" dur="455" fill="hold">
                                          <p:stCondLst>
                                            <p:cond delay="455"/>
                                          </p:stCondLst>
                                        </p:cTn>
                                        <p:tgtEl>
                                          <p:spTgt spid="3174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1747">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174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1747">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38" presetClass="entr" presetSubtype="0" accel="50000" fill="hold" nodeType="clickEffect">
                                  <p:stCondLst>
                                    <p:cond delay="0"/>
                                  </p:stCondLst>
                                  <p:iterate type="lt">
                                    <p:tmPct val="50000"/>
                                  </p:iterate>
                                  <p:childTnLst>
                                    <p:set>
                                      <p:cBhvr>
                                        <p:cTn id="15" dur="1" fill="hold">
                                          <p:stCondLst>
                                            <p:cond delay="0"/>
                                          </p:stCondLst>
                                        </p:cTn>
                                        <p:tgtEl>
                                          <p:spTgt spid="31747">
                                            <p:txEl>
                                              <p:pRg st="1" end="1"/>
                                            </p:txEl>
                                          </p:spTgt>
                                        </p:tgtEl>
                                        <p:attrNameLst>
                                          <p:attrName>style.visibility</p:attrName>
                                        </p:attrNameLst>
                                      </p:cBhvr>
                                      <p:to>
                                        <p:strVal val="visible"/>
                                      </p:to>
                                    </p:set>
                                    <p:set>
                                      <p:cBhvr>
                                        <p:cTn id="16" dur="455" fill="hold">
                                          <p:stCondLst>
                                            <p:cond delay="0"/>
                                          </p:stCondLst>
                                        </p:cTn>
                                        <p:tgtEl>
                                          <p:spTgt spid="31747">
                                            <p:txEl>
                                              <p:pRg st="1" end="1"/>
                                            </p:txEl>
                                          </p:spTgt>
                                        </p:tgtEl>
                                        <p:attrNameLst>
                                          <p:attrName>style.rotation</p:attrName>
                                        </p:attrNameLst>
                                      </p:cBhvr>
                                      <p:to>
                                        <p:strVal val="-45.0"/>
                                      </p:to>
                                    </p:set>
                                    <p:anim calcmode="lin" valueType="num">
                                      <p:cBhvr>
                                        <p:cTn id="17" dur="455" fill="hold">
                                          <p:stCondLst>
                                            <p:cond delay="455"/>
                                          </p:stCondLst>
                                        </p:cTn>
                                        <p:tgtEl>
                                          <p:spTgt spid="31747">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18" dur="455" fill="hold">
                                          <p:stCondLst>
                                            <p:cond delay="0"/>
                                          </p:stCondLst>
                                        </p:cTn>
                                        <p:tgtEl>
                                          <p:spTgt spid="31747">
                                            <p:txEl>
                                              <p:pRg st="1" end="1"/>
                                            </p:txEl>
                                          </p:spTgt>
                                        </p:tgtEl>
                                        <p:attrNameLst>
                                          <p:attrName>ppt_y</p:attrName>
                                        </p:attrNameLst>
                                      </p:cBhvr>
                                      <p:tavLst>
                                        <p:tav tm="0">
                                          <p:val>
                                            <p:strVal val="#ppt_y-1"/>
                                          </p:val>
                                        </p:tav>
                                        <p:tav tm="100000">
                                          <p:val>
                                            <p:strVal val="#ppt_y-(0.354*#ppt_w-0.172*#ppt_h)"/>
                                          </p:val>
                                        </p:tav>
                                      </p:tavLst>
                                    </p:anim>
                                    <p:anim calcmode="lin" valueType="num">
                                      <p:cBhvr>
                                        <p:cTn id="19" dur="156" decel="50000" autoRev="1" fill="hold">
                                          <p:stCondLst>
                                            <p:cond delay="455"/>
                                          </p:stCondLst>
                                        </p:cTn>
                                        <p:tgtEl>
                                          <p:spTgt spid="31747">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20" dur="136" fill="hold">
                                          <p:stCondLst>
                                            <p:cond delay="864"/>
                                          </p:stCondLst>
                                        </p:cTn>
                                        <p:tgtEl>
                                          <p:spTgt spid="31747">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8" presetClass="entr" presetSubtype="0" accel="50000" fill="hold" nodeType="clickEffect">
                                  <p:stCondLst>
                                    <p:cond delay="0"/>
                                  </p:stCondLst>
                                  <p:iterate type="lt">
                                    <p:tmPct val="50000"/>
                                  </p:iterate>
                                  <p:childTnLst>
                                    <p:set>
                                      <p:cBhvr>
                                        <p:cTn id="24" dur="1" fill="hold">
                                          <p:stCondLst>
                                            <p:cond delay="0"/>
                                          </p:stCondLst>
                                        </p:cTn>
                                        <p:tgtEl>
                                          <p:spTgt spid="31747">
                                            <p:txEl>
                                              <p:pRg st="2" end="2"/>
                                            </p:txEl>
                                          </p:spTgt>
                                        </p:tgtEl>
                                        <p:attrNameLst>
                                          <p:attrName>style.visibility</p:attrName>
                                        </p:attrNameLst>
                                      </p:cBhvr>
                                      <p:to>
                                        <p:strVal val="visible"/>
                                      </p:to>
                                    </p:set>
                                    <p:set>
                                      <p:cBhvr>
                                        <p:cTn id="25" dur="455" fill="hold">
                                          <p:stCondLst>
                                            <p:cond delay="0"/>
                                          </p:stCondLst>
                                        </p:cTn>
                                        <p:tgtEl>
                                          <p:spTgt spid="31747">
                                            <p:txEl>
                                              <p:pRg st="2" end="2"/>
                                            </p:txEl>
                                          </p:spTgt>
                                        </p:tgtEl>
                                        <p:attrNameLst>
                                          <p:attrName>style.rotation</p:attrName>
                                        </p:attrNameLst>
                                      </p:cBhvr>
                                      <p:to>
                                        <p:strVal val="-45.0"/>
                                      </p:to>
                                    </p:set>
                                    <p:anim calcmode="lin" valueType="num">
                                      <p:cBhvr>
                                        <p:cTn id="26" dur="455" fill="hold">
                                          <p:stCondLst>
                                            <p:cond delay="455"/>
                                          </p:stCondLst>
                                        </p:cTn>
                                        <p:tgtEl>
                                          <p:spTgt spid="31747">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27" dur="455" fill="hold">
                                          <p:stCondLst>
                                            <p:cond delay="0"/>
                                          </p:stCondLst>
                                        </p:cTn>
                                        <p:tgtEl>
                                          <p:spTgt spid="31747">
                                            <p:txEl>
                                              <p:pRg st="2" end="2"/>
                                            </p:txEl>
                                          </p:spTgt>
                                        </p:tgtEl>
                                        <p:attrNameLst>
                                          <p:attrName>ppt_y</p:attrName>
                                        </p:attrNameLst>
                                      </p:cBhvr>
                                      <p:tavLst>
                                        <p:tav tm="0">
                                          <p:val>
                                            <p:strVal val="#ppt_y-1"/>
                                          </p:val>
                                        </p:tav>
                                        <p:tav tm="100000">
                                          <p:val>
                                            <p:strVal val="#ppt_y-(0.354*#ppt_w-0.172*#ppt_h)"/>
                                          </p:val>
                                        </p:tav>
                                      </p:tavLst>
                                    </p:anim>
                                    <p:anim calcmode="lin" valueType="num">
                                      <p:cBhvr>
                                        <p:cTn id="28" dur="156" decel="50000" autoRev="1" fill="hold">
                                          <p:stCondLst>
                                            <p:cond delay="455"/>
                                          </p:stCondLst>
                                        </p:cTn>
                                        <p:tgtEl>
                                          <p:spTgt spid="31747">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29" dur="136" fill="hold">
                                          <p:stCondLst>
                                            <p:cond delay="864"/>
                                          </p:stCondLst>
                                        </p:cTn>
                                        <p:tgtEl>
                                          <p:spTgt spid="31747">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38" presetClass="entr" presetSubtype="0" accel="50000" fill="hold" nodeType="clickEffect">
                                  <p:stCondLst>
                                    <p:cond delay="0"/>
                                  </p:stCondLst>
                                  <p:iterate type="lt">
                                    <p:tmPct val="50000"/>
                                  </p:iterate>
                                  <p:childTnLst>
                                    <p:set>
                                      <p:cBhvr>
                                        <p:cTn id="33" dur="1" fill="hold">
                                          <p:stCondLst>
                                            <p:cond delay="0"/>
                                          </p:stCondLst>
                                        </p:cTn>
                                        <p:tgtEl>
                                          <p:spTgt spid="31747">
                                            <p:txEl>
                                              <p:pRg st="3" end="3"/>
                                            </p:txEl>
                                          </p:spTgt>
                                        </p:tgtEl>
                                        <p:attrNameLst>
                                          <p:attrName>style.visibility</p:attrName>
                                        </p:attrNameLst>
                                      </p:cBhvr>
                                      <p:to>
                                        <p:strVal val="visible"/>
                                      </p:to>
                                    </p:set>
                                    <p:set>
                                      <p:cBhvr>
                                        <p:cTn id="34" dur="455" fill="hold">
                                          <p:stCondLst>
                                            <p:cond delay="0"/>
                                          </p:stCondLst>
                                        </p:cTn>
                                        <p:tgtEl>
                                          <p:spTgt spid="31747">
                                            <p:txEl>
                                              <p:pRg st="3" end="3"/>
                                            </p:txEl>
                                          </p:spTgt>
                                        </p:tgtEl>
                                        <p:attrNameLst>
                                          <p:attrName>style.rotation</p:attrName>
                                        </p:attrNameLst>
                                      </p:cBhvr>
                                      <p:to>
                                        <p:strVal val="-45.0"/>
                                      </p:to>
                                    </p:set>
                                    <p:anim calcmode="lin" valueType="num">
                                      <p:cBhvr>
                                        <p:cTn id="35" dur="455" fill="hold">
                                          <p:stCondLst>
                                            <p:cond delay="455"/>
                                          </p:stCondLst>
                                        </p:cTn>
                                        <p:tgtEl>
                                          <p:spTgt spid="31747">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6" dur="455" fill="hold">
                                          <p:stCondLst>
                                            <p:cond delay="0"/>
                                          </p:stCondLst>
                                        </p:cTn>
                                        <p:tgtEl>
                                          <p:spTgt spid="31747">
                                            <p:txEl>
                                              <p:pRg st="3" end="3"/>
                                            </p:txEl>
                                          </p:spTgt>
                                        </p:tgtEl>
                                        <p:attrNameLst>
                                          <p:attrName>ppt_y</p:attrName>
                                        </p:attrNameLst>
                                      </p:cBhvr>
                                      <p:tavLst>
                                        <p:tav tm="0">
                                          <p:val>
                                            <p:strVal val="#ppt_y-1"/>
                                          </p:val>
                                        </p:tav>
                                        <p:tav tm="100000">
                                          <p:val>
                                            <p:strVal val="#ppt_y-(0.354*#ppt_w-0.172*#ppt_h)"/>
                                          </p:val>
                                        </p:tav>
                                      </p:tavLst>
                                    </p:anim>
                                    <p:anim calcmode="lin" valueType="num">
                                      <p:cBhvr>
                                        <p:cTn id="37" dur="156" decel="50000" autoRev="1" fill="hold">
                                          <p:stCondLst>
                                            <p:cond delay="455"/>
                                          </p:stCondLst>
                                        </p:cTn>
                                        <p:tgtEl>
                                          <p:spTgt spid="31747">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8" dur="136" fill="hold">
                                          <p:stCondLst>
                                            <p:cond delay="864"/>
                                          </p:stCondLst>
                                        </p:cTn>
                                        <p:tgtEl>
                                          <p:spTgt spid="31747">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8" presetClass="entr" presetSubtype="0" accel="50000" fill="hold" nodeType="clickEffect">
                                  <p:stCondLst>
                                    <p:cond delay="0"/>
                                  </p:stCondLst>
                                  <p:iterate type="lt">
                                    <p:tmPct val="50000"/>
                                  </p:iterate>
                                  <p:childTnLst>
                                    <p:set>
                                      <p:cBhvr>
                                        <p:cTn id="42" dur="1" fill="hold">
                                          <p:stCondLst>
                                            <p:cond delay="0"/>
                                          </p:stCondLst>
                                        </p:cTn>
                                        <p:tgtEl>
                                          <p:spTgt spid="31747">
                                            <p:txEl>
                                              <p:pRg st="4" end="4"/>
                                            </p:txEl>
                                          </p:spTgt>
                                        </p:tgtEl>
                                        <p:attrNameLst>
                                          <p:attrName>style.visibility</p:attrName>
                                        </p:attrNameLst>
                                      </p:cBhvr>
                                      <p:to>
                                        <p:strVal val="visible"/>
                                      </p:to>
                                    </p:set>
                                    <p:set>
                                      <p:cBhvr>
                                        <p:cTn id="43" dur="455" fill="hold">
                                          <p:stCondLst>
                                            <p:cond delay="0"/>
                                          </p:stCondLst>
                                        </p:cTn>
                                        <p:tgtEl>
                                          <p:spTgt spid="31747">
                                            <p:txEl>
                                              <p:pRg st="4" end="4"/>
                                            </p:txEl>
                                          </p:spTgt>
                                        </p:tgtEl>
                                        <p:attrNameLst>
                                          <p:attrName>style.rotation</p:attrName>
                                        </p:attrNameLst>
                                      </p:cBhvr>
                                      <p:to>
                                        <p:strVal val="-45.0"/>
                                      </p:to>
                                    </p:set>
                                    <p:anim calcmode="lin" valueType="num">
                                      <p:cBhvr>
                                        <p:cTn id="44" dur="455" fill="hold">
                                          <p:stCondLst>
                                            <p:cond delay="455"/>
                                          </p:stCondLst>
                                        </p:cTn>
                                        <p:tgtEl>
                                          <p:spTgt spid="31747">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45" dur="455" fill="hold">
                                          <p:stCondLst>
                                            <p:cond delay="0"/>
                                          </p:stCondLst>
                                        </p:cTn>
                                        <p:tgtEl>
                                          <p:spTgt spid="31747">
                                            <p:txEl>
                                              <p:pRg st="4" end="4"/>
                                            </p:txEl>
                                          </p:spTgt>
                                        </p:tgtEl>
                                        <p:attrNameLst>
                                          <p:attrName>ppt_y</p:attrName>
                                        </p:attrNameLst>
                                      </p:cBhvr>
                                      <p:tavLst>
                                        <p:tav tm="0">
                                          <p:val>
                                            <p:strVal val="#ppt_y-1"/>
                                          </p:val>
                                        </p:tav>
                                        <p:tav tm="100000">
                                          <p:val>
                                            <p:strVal val="#ppt_y-(0.354*#ppt_w-0.172*#ppt_h)"/>
                                          </p:val>
                                        </p:tav>
                                      </p:tavLst>
                                    </p:anim>
                                    <p:anim calcmode="lin" valueType="num">
                                      <p:cBhvr>
                                        <p:cTn id="46" dur="156" decel="50000" autoRev="1" fill="hold">
                                          <p:stCondLst>
                                            <p:cond delay="455"/>
                                          </p:stCondLst>
                                        </p:cTn>
                                        <p:tgtEl>
                                          <p:spTgt spid="31747">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47" dur="136" fill="hold">
                                          <p:stCondLst>
                                            <p:cond delay="864"/>
                                          </p:stCondLst>
                                        </p:cTn>
                                        <p:tgtEl>
                                          <p:spTgt spid="31747">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8" presetClass="entr" presetSubtype="0" accel="50000" fill="hold" nodeType="clickEffect">
                                  <p:stCondLst>
                                    <p:cond delay="0"/>
                                  </p:stCondLst>
                                  <p:iterate type="lt">
                                    <p:tmPct val="50000"/>
                                  </p:iterate>
                                  <p:childTnLst>
                                    <p:set>
                                      <p:cBhvr>
                                        <p:cTn id="51" dur="1" fill="hold">
                                          <p:stCondLst>
                                            <p:cond delay="0"/>
                                          </p:stCondLst>
                                        </p:cTn>
                                        <p:tgtEl>
                                          <p:spTgt spid="31748">
                                            <p:txEl>
                                              <p:pRg st="0" end="0"/>
                                            </p:txEl>
                                          </p:spTgt>
                                        </p:tgtEl>
                                        <p:attrNameLst>
                                          <p:attrName>style.visibility</p:attrName>
                                        </p:attrNameLst>
                                      </p:cBhvr>
                                      <p:to>
                                        <p:strVal val="visible"/>
                                      </p:to>
                                    </p:set>
                                    <p:set>
                                      <p:cBhvr>
                                        <p:cTn id="52" dur="455" fill="hold">
                                          <p:stCondLst>
                                            <p:cond delay="0"/>
                                          </p:stCondLst>
                                        </p:cTn>
                                        <p:tgtEl>
                                          <p:spTgt spid="31748">
                                            <p:txEl>
                                              <p:pRg st="0" end="0"/>
                                            </p:txEl>
                                          </p:spTgt>
                                        </p:tgtEl>
                                        <p:attrNameLst>
                                          <p:attrName>style.rotation</p:attrName>
                                        </p:attrNameLst>
                                      </p:cBhvr>
                                      <p:to>
                                        <p:strVal val="-45.0"/>
                                      </p:to>
                                    </p:set>
                                    <p:anim calcmode="lin" valueType="num">
                                      <p:cBhvr>
                                        <p:cTn id="53" dur="455" fill="hold">
                                          <p:stCondLst>
                                            <p:cond delay="455"/>
                                          </p:stCondLst>
                                        </p:cTn>
                                        <p:tgtEl>
                                          <p:spTgt spid="31748">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54" dur="455" fill="hold">
                                          <p:stCondLst>
                                            <p:cond delay="0"/>
                                          </p:stCondLst>
                                        </p:cTn>
                                        <p:tgtEl>
                                          <p:spTgt spid="31748">
                                            <p:txEl>
                                              <p:pRg st="0" end="0"/>
                                            </p:txEl>
                                          </p:spTgt>
                                        </p:tgtEl>
                                        <p:attrNameLst>
                                          <p:attrName>ppt_y</p:attrName>
                                        </p:attrNameLst>
                                      </p:cBhvr>
                                      <p:tavLst>
                                        <p:tav tm="0">
                                          <p:val>
                                            <p:strVal val="#ppt_y-1"/>
                                          </p:val>
                                        </p:tav>
                                        <p:tav tm="100000">
                                          <p:val>
                                            <p:strVal val="#ppt_y-(0.354*#ppt_w-0.172*#ppt_h)"/>
                                          </p:val>
                                        </p:tav>
                                      </p:tavLst>
                                    </p:anim>
                                    <p:anim calcmode="lin" valueType="num">
                                      <p:cBhvr>
                                        <p:cTn id="55" dur="156" decel="50000" autoRev="1" fill="hold">
                                          <p:stCondLst>
                                            <p:cond delay="455"/>
                                          </p:stCondLst>
                                        </p:cTn>
                                        <p:tgtEl>
                                          <p:spTgt spid="31748">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56" dur="136" fill="hold">
                                          <p:stCondLst>
                                            <p:cond delay="864"/>
                                          </p:stCondLst>
                                        </p:cTn>
                                        <p:tgtEl>
                                          <p:spTgt spid="31748">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38" presetClass="entr" presetSubtype="0" accel="50000" fill="hold" nodeType="clickEffect">
                                  <p:stCondLst>
                                    <p:cond delay="0"/>
                                  </p:stCondLst>
                                  <p:iterate type="lt">
                                    <p:tmPct val="50000"/>
                                  </p:iterate>
                                  <p:childTnLst>
                                    <p:set>
                                      <p:cBhvr>
                                        <p:cTn id="60" dur="1" fill="hold">
                                          <p:stCondLst>
                                            <p:cond delay="0"/>
                                          </p:stCondLst>
                                        </p:cTn>
                                        <p:tgtEl>
                                          <p:spTgt spid="31748">
                                            <p:txEl>
                                              <p:pRg st="1" end="1"/>
                                            </p:txEl>
                                          </p:spTgt>
                                        </p:tgtEl>
                                        <p:attrNameLst>
                                          <p:attrName>style.visibility</p:attrName>
                                        </p:attrNameLst>
                                      </p:cBhvr>
                                      <p:to>
                                        <p:strVal val="visible"/>
                                      </p:to>
                                    </p:set>
                                    <p:set>
                                      <p:cBhvr>
                                        <p:cTn id="61" dur="455" fill="hold">
                                          <p:stCondLst>
                                            <p:cond delay="0"/>
                                          </p:stCondLst>
                                        </p:cTn>
                                        <p:tgtEl>
                                          <p:spTgt spid="31748">
                                            <p:txEl>
                                              <p:pRg st="1" end="1"/>
                                            </p:txEl>
                                          </p:spTgt>
                                        </p:tgtEl>
                                        <p:attrNameLst>
                                          <p:attrName>style.rotation</p:attrName>
                                        </p:attrNameLst>
                                      </p:cBhvr>
                                      <p:to>
                                        <p:strVal val="-45.0"/>
                                      </p:to>
                                    </p:set>
                                    <p:anim calcmode="lin" valueType="num">
                                      <p:cBhvr>
                                        <p:cTn id="62" dur="455" fill="hold">
                                          <p:stCondLst>
                                            <p:cond delay="455"/>
                                          </p:stCondLst>
                                        </p:cTn>
                                        <p:tgtEl>
                                          <p:spTgt spid="31748">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63" dur="455" fill="hold">
                                          <p:stCondLst>
                                            <p:cond delay="0"/>
                                          </p:stCondLst>
                                        </p:cTn>
                                        <p:tgtEl>
                                          <p:spTgt spid="31748">
                                            <p:txEl>
                                              <p:pRg st="1" end="1"/>
                                            </p:txEl>
                                          </p:spTgt>
                                        </p:tgtEl>
                                        <p:attrNameLst>
                                          <p:attrName>ppt_y</p:attrName>
                                        </p:attrNameLst>
                                      </p:cBhvr>
                                      <p:tavLst>
                                        <p:tav tm="0">
                                          <p:val>
                                            <p:strVal val="#ppt_y-1"/>
                                          </p:val>
                                        </p:tav>
                                        <p:tav tm="100000">
                                          <p:val>
                                            <p:strVal val="#ppt_y-(0.354*#ppt_w-0.172*#ppt_h)"/>
                                          </p:val>
                                        </p:tav>
                                      </p:tavLst>
                                    </p:anim>
                                    <p:anim calcmode="lin" valueType="num">
                                      <p:cBhvr>
                                        <p:cTn id="64" dur="156" decel="50000" autoRev="1" fill="hold">
                                          <p:stCondLst>
                                            <p:cond delay="455"/>
                                          </p:stCondLst>
                                        </p:cTn>
                                        <p:tgtEl>
                                          <p:spTgt spid="31748">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65" dur="136" fill="hold">
                                          <p:stCondLst>
                                            <p:cond delay="864"/>
                                          </p:stCondLst>
                                        </p:cTn>
                                        <p:tgtEl>
                                          <p:spTgt spid="31748">
                                            <p:txEl>
                                              <p:pRg st="1" end="1"/>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38" presetClass="entr" presetSubtype="0" accel="50000" fill="hold" nodeType="clickEffect">
                                  <p:stCondLst>
                                    <p:cond delay="0"/>
                                  </p:stCondLst>
                                  <p:iterate type="lt">
                                    <p:tmPct val="50000"/>
                                  </p:iterate>
                                  <p:childTnLst>
                                    <p:set>
                                      <p:cBhvr>
                                        <p:cTn id="69" dur="1" fill="hold">
                                          <p:stCondLst>
                                            <p:cond delay="0"/>
                                          </p:stCondLst>
                                        </p:cTn>
                                        <p:tgtEl>
                                          <p:spTgt spid="31748">
                                            <p:txEl>
                                              <p:pRg st="2" end="2"/>
                                            </p:txEl>
                                          </p:spTgt>
                                        </p:tgtEl>
                                        <p:attrNameLst>
                                          <p:attrName>style.visibility</p:attrName>
                                        </p:attrNameLst>
                                      </p:cBhvr>
                                      <p:to>
                                        <p:strVal val="visible"/>
                                      </p:to>
                                    </p:set>
                                    <p:set>
                                      <p:cBhvr>
                                        <p:cTn id="70" dur="455" fill="hold">
                                          <p:stCondLst>
                                            <p:cond delay="0"/>
                                          </p:stCondLst>
                                        </p:cTn>
                                        <p:tgtEl>
                                          <p:spTgt spid="31748">
                                            <p:txEl>
                                              <p:pRg st="2" end="2"/>
                                            </p:txEl>
                                          </p:spTgt>
                                        </p:tgtEl>
                                        <p:attrNameLst>
                                          <p:attrName>style.rotation</p:attrName>
                                        </p:attrNameLst>
                                      </p:cBhvr>
                                      <p:to>
                                        <p:strVal val="-45.0"/>
                                      </p:to>
                                    </p:set>
                                    <p:anim calcmode="lin" valueType="num">
                                      <p:cBhvr>
                                        <p:cTn id="71" dur="455" fill="hold">
                                          <p:stCondLst>
                                            <p:cond delay="455"/>
                                          </p:stCondLst>
                                        </p:cTn>
                                        <p:tgtEl>
                                          <p:spTgt spid="31748">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72" dur="455" fill="hold">
                                          <p:stCondLst>
                                            <p:cond delay="0"/>
                                          </p:stCondLst>
                                        </p:cTn>
                                        <p:tgtEl>
                                          <p:spTgt spid="31748">
                                            <p:txEl>
                                              <p:pRg st="2" end="2"/>
                                            </p:txEl>
                                          </p:spTgt>
                                        </p:tgtEl>
                                        <p:attrNameLst>
                                          <p:attrName>ppt_y</p:attrName>
                                        </p:attrNameLst>
                                      </p:cBhvr>
                                      <p:tavLst>
                                        <p:tav tm="0">
                                          <p:val>
                                            <p:strVal val="#ppt_y-1"/>
                                          </p:val>
                                        </p:tav>
                                        <p:tav tm="100000">
                                          <p:val>
                                            <p:strVal val="#ppt_y-(0.354*#ppt_w-0.172*#ppt_h)"/>
                                          </p:val>
                                        </p:tav>
                                      </p:tavLst>
                                    </p:anim>
                                    <p:anim calcmode="lin" valueType="num">
                                      <p:cBhvr>
                                        <p:cTn id="73" dur="156" decel="50000" autoRev="1" fill="hold">
                                          <p:stCondLst>
                                            <p:cond delay="455"/>
                                          </p:stCondLst>
                                        </p:cTn>
                                        <p:tgtEl>
                                          <p:spTgt spid="31748">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74" dur="136" fill="hold">
                                          <p:stCondLst>
                                            <p:cond delay="864"/>
                                          </p:stCondLst>
                                        </p:cTn>
                                        <p:tgtEl>
                                          <p:spTgt spid="31748">
                                            <p:txEl>
                                              <p:pRg st="2" end="2"/>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8" presetClass="entr" presetSubtype="0" accel="50000" fill="hold" nodeType="clickEffect">
                                  <p:stCondLst>
                                    <p:cond delay="0"/>
                                  </p:stCondLst>
                                  <p:iterate type="lt">
                                    <p:tmPct val="50000"/>
                                  </p:iterate>
                                  <p:childTnLst>
                                    <p:set>
                                      <p:cBhvr>
                                        <p:cTn id="78" dur="1" fill="hold">
                                          <p:stCondLst>
                                            <p:cond delay="0"/>
                                          </p:stCondLst>
                                        </p:cTn>
                                        <p:tgtEl>
                                          <p:spTgt spid="31748">
                                            <p:txEl>
                                              <p:pRg st="3" end="3"/>
                                            </p:txEl>
                                          </p:spTgt>
                                        </p:tgtEl>
                                        <p:attrNameLst>
                                          <p:attrName>style.visibility</p:attrName>
                                        </p:attrNameLst>
                                      </p:cBhvr>
                                      <p:to>
                                        <p:strVal val="visible"/>
                                      </p:to>
                                    </p:set>
                                    <p:set>
                                      <p:cBhvr>
                                        <p:cTn id="79" dur="455" fill="hold">
                                          <p:stCondLst>
                                            <p:cond delay="0"/>
                                          </p:stCondLst>
                                        </p:cTn>
                                        <p:tgtEl>
                                          <p:spTgt spid="31748">
                                            <p:txEl>
                                              <p:pRg st="3" end="3"/>
                                            </p:txEl>
                                          </p:spTgt>
                                        </p:tgtEl>
                                        <p:attrNameLst>
                                          <p:attrName>style.rotation</p:attrName>
                                        </p:attrNameLst>
                                      </p:cBhvr>
                                      <p:to>
                                        <p:strVal val="-45.0"/>
                                      </p:to>
                                    </p:set>
                                    <p:anim calcmode="lin" valueType="num">
                                      <p:cBhvr>
                                        <p:cTn id="80" dur="455" fill="hold">
                                          <p:stCondLst>
                                            <p:cond delay="455"/>
                                          </p:stCondLst>
                                        </p:cTn>
                                        <p:tgtEl>
                                          <p:spTgt spid="31748">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81" dur="455" fill="hold">
                                          <p:stCondLst>
                                            <p:cond delay="0"/>
                                          </p:stCondLst>
                                        </p:cTn>
                                        <p:tgtEl>
                                          <p:spTgt spid="31748">
                                            <p:txEl>
                                              <p:pRg st="3" end="3"/>
                                            </p:txEl>
                                          </p:spTgt>
                                        </p:tgtEl>
                                        <p:attrNameLst>
                                          <p:attrName>ppt_y</p:attrName>
                                        </p:attrNameLst>
                                      </p:cBhvr>
                                      <p:tavLst>
                                        <p:tav tm="0">
                                          <p:val>
                                            <p:strVal val="#ppt_y-1"/>
                                          </p:val>
                                        </p:tav>
                                        <p:tav tm="100000">
                                          <p:val>
                                            <p:strVal val="#ppt_y-(0.354*#ppt_w-0.172*#ppt_h)"/>
                                          </p:val>
                                        </p:tav>
                                      </p:tavLst>
                                    </p:anim>
                                    <p:anim calcmode="lin" valueType="num">
                                      <p:cBhvr>
                                        <p:cTn id="82" dur="156" decel="50000" autoRev="1" fill="hold">
                                          <p:stCondLst>
                                            <p:cond delay="455"/>
                                          </p:stCondLst>
                                        </p:cTn>
                                        <p:tgtEl>
                                          <p:spTgt spid="31748">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83" dur="136" fill="hold">
                                          <p:stCondLst>
                                            <p:cond delay="864"/>
                                          </p:stCondLst>
                                        </p:cTn>
                                        <p:tgtEl>
                                          <p:spTgt spid="31748">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wipe(down)">
                                      <p:cBhvr>
                                        <p:cTn id="88" dur="580">
                                          <p:stCondLst>
                                            <p:cond delay="0"/>
                                          </p:stCondLst>
                                        </p:cTn>
                                        <p:tgtEl>
                                          <p:spTgt spid="2"/>
                                        </p:tgtEl>
                                      </p:cBhvr>
                                    </p:animEffect>
                                    <p:anim calcmode="lin" valueType="num">
                                      <p:cBhvr>
                                        <p:cTn id="89"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94" dur="26">
                                          <p:stCondLst>
                                            <p:cond delay="650"/>
                                          </p:stCondLst>
                                        </p:cTn>
                                        <p:tgtEl>
                                          <p:spTgt spid="2"/>
                                        </p:tgtEl>
                                      </p:cBhvr>
                                      <p:to x="100000" y="60000"/>
                                    </p:animScale>
                                    <p:animScale>
                                      <p:cBhvr>
                                        <p:cTn id="95" dur="166" decel="50000">
                                          <p:stCondLst>
                                            <p:cond delay="676"/>
                                          </p:stCondLst>
                                        </p:cTn>
                                        <p:tgtEl>
                                          <p:spTgt spid="2"/>
                                        </p:tgtEl>
                                      </p:cBhvr>
                                      <p:to x="100000" y="100000"/>
                                    </p:animScale>
                                    <p:animScale>
                                      <p:cBhvr>
                                        <p:cTn id="96" dur="26">
                                          <p:stCondLst>
                                            <p:cond delay="1312"/>
                                          </p:stCondLst>
                                        </p:cTn>
                                        <p:tgtEl>
                                          <p:spTgt spid="2"/>
                                        </p:tgtEl>
                                      </p:cBhvr>
                                      <p:to x="100000" y="80000"/>
                                    </p:animScale>
                                    <p:animScale>
                                      <p:cBhvr>
                                        <p:cTn id="97" dur="166" decel="50000">
                                          <p:stCondLst>
                                            <p:cond delay="1338"/>
                                          </p:stCondLst>
                                        </p:cTn>
                                        <p:tgtEl>
                                          <p:spTgt spid="2"/>
                                        </p:tgtEl>
                                      </p:cBhvr>
                                      <p:to x="100000" y="100000"/>
                                    </p:animScale>
                                    <p:animScale>
                                      <p:cBhvr>
                                        <p:cTn id="98" dur="26">
                                          <p:stCondLst>
                                            <p:cond delay="1642"/>
                                          </p:stCondLst>
                                        </p:cTn>
                                        <p:tgtEl>
                                          <p:spTgt spid="2"/>
                                        </p:tgtEl>
                                      </p:cBhvr>
                                      <p:to x="100000" y="90000"/>
                                    </p:animScale>
                                    <p:animScale>
                                      <p:cBhvr>
                                        <p:cTn id="99" dur="166" decel="50000">
                                          <p:stCondLst>
                                            <p:cond delay="1668"/>
                                          </p:stCondLst>
                                        </p:cTn>
                                        <p:tgtEl>
                                          <p:spTgt spid="2"/>
                                        </p:tgtEl>
                                      </p:cBhvr>
                                      <p:to x="100000" y="100000"/>
                                    </p:animScale>
                                    <p:animScale>
                                      <p:cBhvr>
                                        <p:cTn id="100" dur="26">
                                          <p:stCondLst>
                                            <p:cond delay="1808"/>
                                          </p:stCondLst>
                                        </p:cTn>
                                        <p:tgtEl>
                                          <p:spTgt spid="2"/>
                                        </p:tgtEl>
                                      </p:cBhvr>
                                      <p:to x="100000" y="95000"/>
                                    </p:animScale>
                                    <p:animScale>
                                      <p:cBhvr>
                                        <p:cTn id="101" dur="166" decel="50000">
                                          <p:stCondLst>
                                            <p:cond delay="1834"/>
                                          </p:stCondLst>
                                        </p:cTn>
                                        <p:tgtEl>
                                          <p:spTgt spid="2"/>
                                        </p:tgtEl>
                                      </p:cBhvr>
                                      <p:to x="100000" y="100000"/>
                                    </p:animScale>
                                  </p:childTnLst>
                                </p:cTn>
                              </p:par>
                              <p:par>
                                <p:cTn id="102" presetID="26"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down)">
                                      <p:cBhvr>
                                        <p:cTn id="104" dur="580">
                                          <p:stCondLst>
                                            <p:cond delay="0"/>
                                          </p:stCondLst>
                                        </p:cTn>
                                        <p:tgtEl>
                                          <p:spTgt spid="6"/>
                                        </p:tgtEl>
                                      </p:cBhvr>
                                    </p:animEffect>
                                    <p:anim calcmode="lin" valueType="num">
                                      <p:cBhvr>
                                        <p:cTn id="10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0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0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0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10" dur="26">
                                          <p:stCondLst>
                                            <p:cond delay="650"/>
                                          </p:stCondLst>
                                        </p:cTn>
                                        <p:tgtEl>
                                          <p:spTgt spid="6"/>
                                        </p:tgtEl>
                                      </p:cBhvr>
                                      <p:to x="100000" y="60000"/>
                                    </p:animScale>
                                    <p:animScale>
                                      <p:cBhvr>
                                        <p:cTn id="111" dur="166" decel="50000">
                                          <p:stCondLst>
                                            <p:cond delay="676"/>
                                          </p:stCondLst>
                                        </p:cTn>
                                        <p:tgtEl>
                                          <p:spTgt spid="6"/>
                                        </p:tgtEl>
                                      </p:cBhvr>
                                      <p:to x="100000" y="100000"/>
                                    </p:animScale>
                                    <p:animScale>
                                      <p:cBhvr>
                                        <p:cTn id="112" dur="26">
                                          <p:stCondLst>
                                            <p:cond delay="1312"/>
                                          </p:stCondLst>
                                        </p:cTn>
                                        <p:tgtEl>
                                          <p:spTgt spid="6"/>
                                        </p:tgtEl>
                                      </p:cBhvr>
                                      <p:to x="100000" y="80000"/>
                                    </p:animScale>
                                    <p:animScale>
                                      <p:cBhvr>
                                        <p:cTn id="113" dur="166" decel="50000">
                                          <p:stCondLst>
                                            <p:cond delay="1338"/>
                                          </p:stCondLst>
                                        </p:cTn>
                                        <p:tgtEl>
                                          <p:spTgt spid="6"/>
                                        </p:tgtEl>
                                      </p:cBhvr>
                                      <p:to x="100000" y="100000"/>
                                    </p:animScale>
                                    <p:animScale>
                                      <p:cBhvr>
                                        <p:cTn id="114" dur="26">
                                          <p:stCondLst>
                                            <p:cond delay="1642"/>
                                          </p:stCondLst>
                                        </p:cTn>
                                        <p:tgtEl>
                                          <p:spTgt spid="6"/>
                                        </p:tgtEl>
                                      </p:cBhvr>
                                      <p:to x="100000" y="90000"/>
                                    </p:animScale>
                                    <p:animScale>
                                      <p:cBhvr>
                                        <p:cTn id="115" dur="166" decel="50000">
                                          <p:stCondLst>
                                            <p:cond delay="1668"/>
                                          </p:stCondLst>
                                        </p:cTn>
                                        <p:tgtEl>
                                          <p:spTgt spid="6"/>
                                        </p:tgtEl>
                                      </p:cBhvr>
                                      <p:to x="100000" y="100000"/>
                                    </p:animScale>
                                    <p:animScale>
                                      <p:cBhvr>
                                        <p:cTn id="116" dur="26">
                                          <p:stCondLst>
                                            <p:cond delay="1808"/>
                                          </p:stCondLst>
                                        </p:cTn>
                                        <p:tgtEl>
                                          <p:spTgt spid="6"/>
                                        </p:tgtEl>
                                      </p:cBhvr>
                                      <p:to x="100000" y="95000"/>
                                    </p:animScale>
                                    <p:animScale>
                                      <p:cBhvr>
                                        <p:cTn id="117"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F63003A-0E08-4E3B-9AA3-12E69B5F0BEC}"/>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1. GRASP Creator</a:t>
            </a:r>
          </a:p>
        </p:txBody>
      </p:sp>
      <p:sp>
        <p:nvSpPr>
          <p:cNvPr id="250883" name="Rectangle 3">
            <a:extLst>
              <a:ext uri="{FF2B5EF4-FFF2-40B4-BE49-F238E27FC236}">
                <a16:creationId xmlns:a16="http://schemas.microsoft.com/office/drawing/2014/main" id="{03B5B69C-F2B1-4BC3-9724-26C7A4AF4A30}"/>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577850" indent="-577850" eaLnBrk="1" hangingPunct="1">
              <a:lnSpc>
                <a:spcPct val="90000"/>
              </a:lnSpc>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Problem statement:</a:t>
            </a:r>
          </a:p>
          <a:p>
            <a:pPr marL="952500" lvl="1" indent="-495300" eaLnBrk="1" hangingPunct="1">
              <a:lnSpc>
                <a:spcPct val="9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Who should be responsible for creating a new instance of some class?</a:t>
            </a:r>
          </a:p>
          <a:p>
            <a:pPr marL="577850" indent="-577850" eaLnBrk="1" hangingPunct="1">
              <a:lnSpc>
                <a:spcPct val="90000"/>
              </a:lnSpc>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Solution:</a:t>
            </a:r>
          </a:p>
          <a:p>
            <a:pPr marL="952500" lvl="1" indent="-495300" eaLnBrk="1" hangingPunct="1">
              <a:lnSpc>
                <a:spcPct val="9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Assign class B the responsibility to create an instance of class A </a:t>
            </a:r>
            <a:r>
              <a:rPr lang="en-US" altLang="en-US" sz="2400">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if one of these is true </a:t>
            </a:r>
            <a:r>
              <a:rPr lang="en-US" altLang="en-US" sz="2400">
                <a:latin typeface="Arial" panose="020B0604020202020204" pitchFamily="34" charset="0"/>
                <a:ea typeface="ＭＳ Ｐゴシック" panose="020B0600070205080204" pitchFamily="34" charset="-128"/>
                <a:cs typeface="Arial" panose="020B0604020202020204" pitchFamily="34" charset="0"/>
              </a:rPr>
              <a:t>(&amp; the more the better)…</a:t>
            </a:r>
          </a:p>
          <a:p>
            <a:pPr marL="1327150" lvl="2" indent="-412750" eaLnBrk="1" hangingPunct="1">
              <a:lnSpc>
                <a:spcPct val="90000"/>
              </a:lnSpc>
              <a:buFontTx/>
              <a:buAutoNum type="romanLcPeriod"/>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B “contains” or compositely aggregates A.</a:t>
            </a:r>
          </a:p>
          <a:p>
            <a:pPr marL="1327150" lvl="2" indent="-412750" eaLnBrk="1" hangingPunct="1">
              <a:lnSpc>
                <a:spcPct val="90000"/>
              </a:lnSpc>
              <a:buFontTx/>
              <a:buAutoNum type="romanLcPeriod"/>
              <a:defRPr/>
            </a:pPr>
            <a:r>
              <a:rPr lang="en-US" altLang="en-US">
                <a:latin typeface="Arial" panose="020B0604020202020204" pitchFamily="34" charset="0"/>
                <a:ea typeface="ＭＳ Ｐゴシック" panose="020B0600070205080204" pitchFamily="34" charset="-128"/>
                <a:cs typeface="Arial" panose="020B0604020202020204" pitchFamily="34" charset="0"/>
              </a:rPr>
              <a:t>B records A</a:t>
            </a:r>
          </a:p>
          <a:p>
            <a:pPr marL="1327150" lvl="2" indent="-412750" eaLnBrk="1" hangingPunct="1">
              <a:lnSpc>
                <a:spcPct val="90000"/>
              </a:lnSpc>
              <a:buFontTx/>
              <a:buAutoNum type="romanLcPeriod"/>
              <a:defRPr/>
            </a:pPr>
            <a:r>
              <a:rPr lang="en-US" altLang="en-US">
                <a:latin typeface="Arial" panose="020B0604020202020204" pitchFamily="34" charset="0"/>
                <a:ea typeface="ＭＳ Ｐゴシック" panose="020B0600070205080204" pitchFamily="34" charset="-128"/>
                <a:cs typeface="Arial" panose="020B0604020202020204" pitchFamily="34" charset="0"/>
              </a:rPr>
              <a:t>B closely uses A.</a:t>
            </a:r>
          </a:p>
          <a:p>
            <a:pPr marL="1327150" lvl="2" indent="-412750" eaLnBrk="1" hangingPunct="1">
              <a:lnSpc>
                <a:spcPct val="90000"/>
              </a:lnSpc>
              <a:buFontTx/>
              <a:buAutoNum type="romanLcPeriod"/>
              <a:defRPr/>
            </a:pPr>
            <a:r>
              <a:rPr lang="en-US" altLang="en-US">
                <a:latin typeface="Arial" panose="020B0604020202020204" pitchFamily="34" charset="0"/>
                <a:ea typeface="ＭＳ Ｐゴシック" panose="020B0600070205080204" pitchFamily="34" charset="-128"/>
                <a:cs typeface="Arial" panose="020B0604020202020204" pitchFamily="34" charset="0"/>
              </a:rPr>
              <a:t>B has initializing data for A (i.e., B is an </a:t>
            </a:r>
            <a:r>
              <a:rPr lang="en-US" altLang="en-US" i="1">
                <a:latin typeface="Arial" panose="020B0604020202020204" pitchFamily="34" charset="0"/>
                <a:ea typeface="ＭＳ Ｐゴシック" panose="020B0600070205080204" pitchFamily="34" charset="-128"/>
                <a:cs typeface="Arial" panose="020B0604020202020204" pitchFamily="34" charset="0"/>
              </a:rPr>
              <a:t>Expert</a:t>
            </a:r>
            <a:r>
              <a:rPr lang="en-US" altLang="en-US">
                <a:latin typeface="Arial" panose="020B0604020202020204" pitchFamily="34" charset="0"/>
                <a:ea typeface="ＭＳ Ｐゴシック" panose="020B0600070205080204" pitchFamily="34" charset="-128"/>
                <a:cs typeface="Arial" panose="020B0604020202020204" pitchFamily="34" charset="0"/>
              </a:rPr>
              <a:t> with respect to creating A).</a:t>
            </a:r>
          </a:p>
        </p:txBody>
      </p:sp>
    </p:spTree>
    <p:extLst>
      <p:ext uri="{BB962C8B-B14F-4D97-AF65-F5344CB8AC3E}">
        <p14:creationId xmlns:p14="http://schemas.microsoft.com/office/powerpoint/2010/main" val="285385098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animEffect transition="in" filter="fade">
                                      <p:cBhvr>
                                        <p:cTn id="7" dur="500"/>
                                        <p:tgtEl>
                                          <p:spTgt spid="25088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0883">
                                            <p:txEl>
                                              <p:pRg st="1" end="1"/>
                                            </p:txEl>
                                          </p:spTgt>
                                        </p:tgtEl>
                                        <p:attrNameLst>
                                          <p:attrName>style.visibility</p:attrName>
                                        </p:attrNameLst>
                                      </p:cBhvr>
                                      <p:to>
                                        <p:strVal val="visible"/>
                                      </p:to>
                                    </p:set>
                                    <p:animEffect transition="in" filter="fade">
                                      <p:cBhvr>
                                        <p:cTn id="10" dur="500"/>
                                        <p:tgtEl>
                                          <p:spTgt spid="25088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0883">
                                            <p:txEl>
                                              <p:pRg st="2" end="2"/>
                                            </p:txEl>
                                          </p:spTgt>
                                        </p:tgtEl>
                                        <p:attrNameLst>
                                          <p:attrName>style.visibility</p:attrName>
                                        </p:attrNameLst>
                                      </p:cBhvr>
                                      <p:to>
                                        <p:strVal val="visible"/>
                                      </p:to>
                                    </p:set>
                                    <p:animEffect transition="in" filter="fade">
                                      <p:cBhvr>
                                        <p:cTn id="15" dur="500"/>
                                        <p:tgtEl>
                                          <p:spTgt spid="25088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0883">
                                            <p:txEl>
                                              <p:pRg st="3" end="3"/>
                                            </p:txEl>
                                          </p:spTgt>
                                        </p:tgtEl>
                                        <p:attrNameLst>
                                          <p:attrName>style.visibility</p:attrName>
                                        </p:attrNameLst>
                                      </p:cBhvr>
                                      <p:to>
                                        <p:strVal val="visible"/>
                                      </p:to>
                                    </p:set>
                                    <p:animEffect transition="in" filter="fade">
                                      <p:cBhvr>
                                        <p:cTn id="18" dur="500"/>
                                        <p:tgtEl>
                                          <p:spTgt spid="25088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0883">
                                            <p:txEl>
                                              <p:pRg st="4" end="4"/>
                                            </p:txEl>
                                          </p:spTgt>
                                        </p:tgtEl>
                                        <p:attrNameLst>
                                          <p:attrName>style.visibility</p:attrName>
                                        </p:attrNameLst>
                                      </p:cBhvr>
                                      <p:to>
                                        <p:strVal val="visible"/>
                                      </p:to>
                                    </p:set>
                                    <p:animEffect transition="in" filter="fade">
                                      <p:cBhvr>
                                        <p:cTn id="21" dur="500"/>
                                        <p:tgtEl>
                                          <p:spTgt spid="25088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0883">
                                            <p:txEl>
                                              <p:pRg st="5" end="5"/>
                                            </p:txEl>
                                          </p:spTgt>
                                        </p:tgtEl>
                                        <p:attrNameLst>
                                          <p:attrName>style.visibility</p:attrName>
                                        </p:attrNameLst>
                                      </p:cBhvr>
                                      <p:to>
                                        <p:strVal val="visible"/>
                                      </p:to>
                                    </p:set>
                                    <p:animEffect transition="in" filter="fade">
                                      <p:cBhvr>
                                        <p:cTn id="24" dur="500"/>
                                        <p:tgtEl>
                                          <p:spTgt spid="25088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0883">
                                            <p:txEl>
                                              <p:pRg st="6" end="6"/>
                                            </p:txEl>
                                          </p:spTgt>
                                        </p:tgtEl>
                                        <p:attrNameLst>
                                          <p:attrName>style.visibility</p:attrName>
                                        </p:attrNameLst>
                                      </p:cBhvr>
                                      <p:to>
                                        <p:strVal val="visible"/>
                                      </p:to>
                                    </p:set>
                                    <p:animEffect transition="in" filter="fade">
                                      <p:cBhvr>
                                        <p:cTn id="27" dur="500"/>
                                        <p:tgtEl>
                                          <p:spTgt spid="25088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0883">
                                            <p:txEl>
                                              <p:pRg st="7" end="7"/>
                                            </p:txEl>
                                          </p:spTgt>
                                        </p:tgtEl>
                                        <p:attrNameLst>
                                          <p:attrName>style.visibility</p:attrName>
                                        </p:attrNameLst>
                                      </p:cBhvr>
                                      <p:to>
                                        <p:strVal val="visible"/>
                                      </p:to>
                                    </p:set>
                                    <p:animEffect transition="in" filter="fade">
                                      <p:cBhvr>
                                        <p:cTn id="30" dur="500"/>
                                        <p:tgtEl>
                                          <p:spTgt spid="2508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754ED2D-567D-4809-9D72-CBFCB6EFD3AD}"/>
              </a:ext>
            </a:extLst>
          </p:cNvPr>
          <p:cNvSpPr>
            <a:spLocks noGrp="1" noChangeArrowheads="1"/>
          </p:cNvSpPr>
          <p:nvPr>
            <p:ph type="title"/>
          </p:nvPr>
        </p:nvSpPr>
        <p:spPr>
          <a:xfrm>
            <a:off x="1828800" y="457200"/>
            <a:ext cx="8229600" cy="808038"/>
          </a:xfrm>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1. GRASP Creator</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graphicFrame>
        <p:nvGraphicFramePr>
          <p:cNvPr id="58371" name="Object 3">
            <a:extLst>
              <a:ext uri="{FF2B5EF4-FFF2-40B4-BE49-F238E27FC236}">
                <a16:creationId xmlns:a16="http://schemas.microsoft.com/office/drawing/2014/main" id="{99139674-C766-42CB-9CB0-A7FCF605E5FB}"/>
              </a:ext>
            </a:extLst>
          </p:cNvPr>
          <p:cNvGraphicFramePr>
            <a:graphicFrameLocks noGrp="1" noChangeAspect="1"/>
          </p:cNvGraphicFramePr>
          <p:nvPr>
            <p:ph sz="quarter" idx="1"/>
          </p:nvPr>
        </p:nvGraphicFramePr>
        <p:xfrm>
          <a:off x="2436814" y="1600200"/>
          <a:ext cx="2974975" cy="2184400"/>
        </p:xfrm>
        <a:graphic>
          <a:graphicData uri="http://schemas.openxmlformats.org/presentationml/2006/ole">
            <mc:AlternateContent xmlns:mc="http://schemas.openxmlformats.org/markup-compatibility/2006">
              <mc:Choice xmlns:v="urn:schemas-microsoft-com:vml" Requires="v">
                <p:oleObj spid="_x0000_s148481" name="Visio" r:id="rId4" imgW="3049125" imgH="2239324" progId="Visio.Drawing.11">
                  <p:embed/>
                </p:oleObj>
              </mc:Choice>
              <mc:Fallback>
                <p:oleObj name="Visio" r:id="rId4" imgW="3049125" imgH="2239324" progId="Visio.Drawing.11">
                  <p:embed/>
                  <p:pic>
                    <p:nvPicPr>
                      <p:cNvPr id="58371" name="Object 3">
                        <a:extLst>
                          <a:ext uri="{FF2B5EF4-FFF2-40B4-BE49-F238E27FC236}">
                            <a16:creationId xmlns:a16="http://schemas.microsoft.com/office/drawing/2014/main" id="{99139674-C766-42CB-9CB0-A7FCF605E5FB}"/>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6814" y="1600200"/>
                        <a:ext cx="2974975"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4985" name="Object 9">
            <a:extLst>
              <a:ext uri="{FF2B5EF4-FFF2-40B4-BE49-F238E27FC236}">
                <a16:creationId xmlns:a16="http://schemas.microsoft.com/office/drawing/2014/main" id="{EC75EADB-04E1-4E9F-B93F-73F953A981DC}"/>
              </a:ext>
            </a:extLst>
          </p:cNvPr>
          <p:cNvGraphicFramePr>
            <a:graphicFrameLocks noGrp="1" noChangeAspect="1"/>
          </p:cNvGraphicFramePr>
          <p:nvPr>
            <p:ph sz="quarter" idx="2"/>
          </p:nvPr>
        </p:nvGraphicFramePr>
        <p:xfrm>
          <a:off x="1905000" y="4076700"/>
          <a:ext cx="4038600" cy="1911350"/>
        </p:xfrm>
        <a:graphic>
          <a:graphicData uri="http://schemas.openxmlformats.org/presentationml/2006/ole">
            <mc:AlternateContent xmlns:mc="http://schemas.openxmlformats.org/markup-compatibility/2006">
              <mc:Choice xmlns:v="urn:schemas-microsoft-com:vml" Requires="v">
                <p:oleObj spid="_x0000_s148482" name="Visio" r:id="rId6" imgW="5366055" imgH="2538500" progId="Visio.Drawing.11">
                  <p:embed/>
                </p:oleObj>
              </mc:Choice>
              <mc:Fallback>
                <p:oleObj name="Visio" r:id="rId6" imgW="5366055" imgH="2538500" progId="Visio.Drawing.11">
                  <p:embed/>
                  <p:pic>
                    <p:nvPicPr>
                      <p:cNvPr id="254985" name="Object 9">
                        <a:extLst>
                          <a:ext uri="{FF2B5EF4-FFF2-40B4-BE49-F238E27FC236}">
                            <a16:creationId xmlns:a16="http://schemas.microsoft.com/office/drawing/2014/main" id="{EC75EADB-04E1-4E9F-B93F-73F953A981DC}"/>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76700"/>
                        <a:ext cx="4038600"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4980" name="Rectangle 4">
            <a:extLst>
              <a:ext uri="{FF2B5EF4-FFF2-40B4-BE49-F238E27FC236}">
                <a16:creationId xmlns:a16="http://schemas.microsoft.com/office/drawing/2014/main" id="{2E67EBFE-081A-4A8F-BEB1-4D876E79F941}"/>
              </a:ext>
            </a:extLst>
          </p:cNvPr>
          <p:cNvSpPr>
            <a:spLocks noGrp="1" noChangeArrowheads="1"/>
          </p:cNvSpPr>
          <p:nvPr>
            <p:ph type="body" sz="half"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CA" altLang="en-US" sz="2400">
                <a:ea typeface="ＭＳ Ｐゴシック" panose="020B0600070205080204" pitchFamily="34" charset="-128"/>
              </a:rPr>
              <a:t>Sale will contain many SalesLineItem objects</a:t>
            </a:r>
          </a:p>
          <a:p>
            <a:pPr eaLnBrk="1" hangingPunct="1"/>
            <a:r>
              <a:rPr lang="en-CA" altLang="en-US" sz="2400">
                <a:ea typeface="ＭＳ Ｐゴシック" panose="020B0600070205080204" pitchFamily="34" charset="-128"/>
              </a:rPr>
              <a:t>Creator GRASP pattern suggests Sale is one object that could fulfill this responsibility.</a:t>
            </a:r>
          </a:p>
          <a:p>
            <a:pPr eaLnBrk="1" hangingPunct="1"/>
            <a:r>
              <a:rPr lang="en-CA" altLang="en-US" sz="2400">
                <a:ea typeface="ＭＳ Ｐゴシック" panose="020B0600070205080204" pitchFamily="34" charset="-128"/>
              </a:rPr>
              <a:t>Consequences:</a:t>
            </a:r>
          </a:p>
          <a:p>
            <a:pPr marL="457200" lvl="1" indent="0" eaLnBrk="1" hangingPunct="1"/>
            <a:r>
              <a:rPr lang="en-US" altLang="en-US" sz="2000">
                <a:ea typeface="ＭＳ Ｐゴシック" panose="020B0600070205080204" pitchFamily="34" charset="-128"/>
              </a:rPr>
              <a:t>makeLineItem becomes a method in Sale.</a:t>
            </a:r>
          </a:p>
          <a:p>
            <a:pPr marL="457200" lvl="1" indent="0" eaLnBrk="1" hangingPunct="1"/>
            <a:r>
              <a:rPr lang="en-US" altLang="en-US" sz="2000">
                <a:ea typeface="ＭＳ Ｐゴシック" panose="020B0600070205080204" pitchFamily="34" charset="-128"/>
              </a:rPr>
              <a:t>we capture this decision in our UML design-model diagrams</a:t>
            </a:r>
          </a:p>
        </p:txBody>
      </p:sp>
      <p:sp>
        <p:nvSpPr>
          <p:cNvPr id="58374" name="Text Box 5">
            <a:extLst>
              <a:ext uri="{FF2B5EF4-FFF2-40B4-BE49-F238E27FC236}">
                <a16:creationId xmlns:a16="http://schemas.microsoft.com/office/drawing/2014/main" id="{02A9CF22-2FD3-453A-A153-8955BD23AF51}"/>
              </a:ext>
            </a:extLst>
          </p:cNvPr>
          <p:cNvSpPr txBox="1">
            <a:spLocks noChangeArrowheads="1"/>
          </p:cNvSpPr>
          <p:nvPr/>
        </p:nvSpPr>
        <p:spPr bwMode="auto">
          <a:xfrm>
            <a:off x="3810000" y="1541463"/>
            <a:ext cx="21336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CA" altLang="en-US" sz="1400"/>
              <a:t>Who is responsible for creating “SalesLineItem”?</a:t>
            </a:r>
            <a:endParaRPr lang="en-US" altLang="en-US" sz="1400"/>
          </a:p>
        </p:txBody>
      </p:sp>
    </p:spTree>
    <p:extLst>
      <p:ext uri="{BB962C8B-B14F-4D97-AF65-F5344CB8AC3E}">
        <p14:creationId xmlns:p14="http://schemas.microsoft.com/office/powerpoint/2010/main" val="113967309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4980">
                                            <p:txEl>
                                              <p:pRg st="0" end="0"/>
                                            </p:txEl>
                                          </p:spTgt>
                                        </p:tgtEl>
                                        <p:attrNameLst>
                                          <p:attrName>style.visibility</p:attrName>
                                        </p:attrNameLst>
                                      </p:cBhvr>
                                      <p:to>
                                        <p:strVal val="visible"/>
                                      </p:to>
                                    </p:set>
                                    <p:animEffect transition="in" filter="fade">
                                      <p:cBhvr>
                                        <p:cTn id="7" dur="500"/>
                                        <p:tgtEl>
                                          <p:spTgt spid="2549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4980">
                                            <p:txEl>
                                              <p:pRg st="1" end="1"/>
                                            </p:txEl>
                                          </p:spTgt>
                                        </p:tgtEl>
                                        <p:attrNameLst>
                                          <p:attrName>style.visibility</p:attrName>
                                        </p:attrNameLst>
                                      </p:cBhvr>
                                      <p:to>
                                        <p:strVal val="visible"/>
                                      </p:to>
                                    </p:set>
                                    <p:animEffect transition="in" filter="fade">
                                      <p:cBhvr>
                                        <p:cTn id="12" dur="500"/>
                                        <p:tgtEl>
                                          <p:spTgt spid="2549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4980">
                                            <p:txEl>
                                              <p:pRg st="2" end="2"/>
                                            </p:txEl>
                                          </p:spTgt>
                                        </p:tgtEl>
                                        <p:attrNameLst>
                                          <p:attrName>style.visibility</p:attrName>
                                        </p:attrNameLst>
                                      </p:cBhvr>
                                      <p:to>
                                        <p:strVal val="visible"/>
                                      </p:to>
                                    </p:set>
                                    <p:animEffect transition="in" filter="fade">
                                      <p:cBhvr>
                                        <p:cTn id="17" dur="500"/>
                                        <p:tgtEl>
                                          <p:spTgt spid="254980">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4980">
                                            <p:txEl>
                                              <p:pRg st="3" end="3"/>
                                            </p:txEl>
                                          </p:spTgt>
                                        </p:tgtEl>
                                        <p:attrNameLst>
                                          <p:attrName>style.visibility</p:attrName>
                                        </p:attrNameLst>
                                      </p:cBhvr>
                                      <p:to>
                                        <p:strVal val="visible"/>
                                      </p:to>
                                    </p:set>
                                    <p:animEffect transition="in" filter="fade">
                                      <p:cBhvr>
                                        <p:cTn id="20" dur="500"/>
                                        <p:tgtEl>
                                          <p:spTgt spid="254980">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4980">
                                            <p:txEl>
                                              <p:pRg st="4" end="4"/>
                                            </p:txEl>
                                          </p:spTgt>
                                        </p:tgtEl>
                                        <p:attrNameLst>
                                          <p:attrName>style.visibility</p:attrName>
                                        </p:attrNameLst>
                                      </p:cBhvr>
                                      <p:to>
                                        <p:strVal val="visible"/>
                                      </p:to>
                                    </p:set>
                                    <p:animEffect transition="in" filter="fade">
                                      <p:cBhvr>
                                        <p:cTn id="23" dur="500"/>
                                        <p:tgtEl>
                                          <p:spTgt spid="254980">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254985"/>
                                        </p:tgtEl>
                                        <p:attrNameLst>
                                          <p:attrName>style.visibility</p:attrName>
                                        </p:attrNameLst>
                                      </p:cBhvr>
                                      <p:to>
                                        <p:strVal val="visible"/>
                                      </p:to>
                                    </p:set>
                                    <p:animEffect transition="in" filter="fade">
                                      <p:cBhvr>
                                        <p:cTn id="28" dur="500"/>
                                        <p:tgtEl>
                                          <p:spTgt spid="254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0"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405B-1149-4E3F-9E7E-F92A0EC5BE4B}"/>
              </a:ext>
            </a:extLst>
          </p:cNvPr>
          <p:cNvSpPr>
            <a:spLocks noGrp="1"/>
          </p:cNvSpPr>
          <p:nvPr>
            <p:ph type="title"/>
          </p:nvPr>
        </p:nvSpPr>
        <p:spPr>
          <a:xfrm>
            <a:off x="508000" y="476973"/>
            <a:ext cx="10972800" cy="808037"/>
          </a:xfrm>
        </p:spPr>
        <p:txBody>
          <a:bodyPr/>
          <a:lstStyle/>
          <a:p>
            <a:r>
              <a:rPr lang="en-US">
                <a:ea typeface="ＭＳ Ｐゴシック"/>
              </a:rPr>
              <a:t>Another Look</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9844A167-245B-4D93-8C52-95A4BB26540E}"/>
              </a:ext>
            </a:extLst>
          </p:cNvPr>
          <p:cNvPicPr>
            <a:picLocks noGrp="1" noChangeAspect="1"/>
          </p:cNvPicPr>
          <p:nvPr>
            <p:ph sz="quarter" idx="2"/>
          </p:nvPr>
        </p:nvPicPr>
        <p:blipFill>
          <a:blip r:embed="rId2"/>
          <a:stretch>
            <a:fillRect/>
          </a:stretch>
        </p:blipFill>
        <p:spPr>
          <a:xfrm>
            <a:off x="510598" y="1152262"/>
            <a:ext cx="5880565" cy="2940282"/>
          </a:xfrm>
        </p:spPr>
      </p:pic>
      <p:pic>
        <p:nvPicPr>
          <p:cNvPr id="7" name="Picture 7" descr="Graphical user interface, text, application, email&#10;&#10;Description automatically generated">
            <a:extLst>
              <a:ext uri="{FF2B5EF4-FFF2-40B4-BE49-F238E27FC236}">
                <a16:creationId xmlns:a16="http://schemas.microsoft.com/office/drawing/2014/main" id="{265163FC-66D0-49E1-AEDF-CBCB7F34BADA}"/>
              </a:ext>
            </a:extLst>
          </p:cNvPr>
          <p:cNvPicPr>
            <a:picLocks noChangeAspect="1"/>
          </p:cNvPicPr>
          <p:nvPr/>
        </p:nvPicPr>
        <p:blipFill>
          <a:blip r:embed="rId3"/>
          <a:stretch>
            <a:fillRect/>
          </a:stretch>
        </p:blipFill>
        <p:spPr>
          <a:xfrm>
            <a:off x="2652132" y="4014517"/>
            <a:ext cx="8588297" cy="2796940"/>
          </a:xfrm>
          <a:prstGeom prst="rect">
            <a:avLst/>
          </a:prstGeom>
        </p:spPr>
      </p:pic>
      <p:sp>
        <p:nvSpPr>
          <p:cNvPr id="10" name="TextBox 9">
            <a:extLst>
              <a:ext uri="{FF2B5EF4-FFF2-40B4-BE49-F238E27FC236}">
                <a16:creationId xmlns:a16="http://schemas.microsoft.com/office/drawing/2014/main" id="{FCF9F777-E851-48D8-9641-657104D118FA}"/>
              </a:ext>
            </a:extLst>
          </p:cNvPr>
          <p:cNvSpPr txBox="1"/>
          <p:nvPr/>
        </p:nvSpPr>
        <p:spPr>
          <a:xfrm>
            <a:off x="5161156" y="50180"/>
            <a:ext cx="5791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mn-lt"/>
                <a:cs typeface="+mn-lt"/>
              </a:rPr>
              <a:t>https://www.sourcecodeexamples.net/2018/06/creator-grasp-pattern.html</a:t>
            </a:r>
            <a:endParaRPr lang="en-US" sz="1400">
              <a:cs typeface="Calibri"/>
            </a:endParaRPr>
          </a:p>
        </p:txBody>
      </p:sp>
    </p:spTree>
    <p:extLst>
      <p:ext uri="{BB962C8B-B14F-4D97-AF65-F5344CB8AC3E}">
        <p14:creationId xmlns:p14="http://schemas.microsoft.com/office/powerpoint/2010/main" val="579370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C1A0E60-FB0F-4601-928F-3339A8C1C870}"/>
              </a:ext>
            </a:extLst>
          </p:cNvPr>
          <p:cNvSpPr>
            <a:spLocks noGrp="1" noChangeArrowheads="1"/>
          </p:cNvSpPr>
          <p:nvPr>
            <p:ph type="title"/>
          </p:nvPr>
        </p:nvSpPr>
        <p:spPr>
          <a:xfrm>
            <a:off x="1981200" y="274638"/>
            <a:ext cx="84582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GRASP patterns give you more…</a:t>
            </a:r>
          </a:p>
        </p:txBody>
      </p:sp>
      <p:sp>
        <p:nvSpPr>
          <p:cNvPr id="257027" name="Rectangle 3">
            <a:extLst>
              <a:ext uri="{FF2B5EF4-FFF2-40B4-BE49-F238E27FC236}">
                <a16:creationId xmlns:a16="http://schemas.microsoft.com/office/drawing/2014/main" id="{C6C0B1DB-8106-4799-9490-096B4449AD7A}"/>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Each of these patterns comes with:</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 “discussion” section</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 “contraindication” section</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 “benefits” section</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 “related patterns or principles” section</a:t>
            </a:r>
          </a:p>
          <a:p>
            <a:pPr eaLnBrk="1" hangingPunct="1">
              <a:lnSpc>
                <a:spcPct val="90000"/>
              </a:lnSpc>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Important!</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these patterns provide advice on assignment of responsibilities</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patterns may conflict in their advice</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therefor we must exercise some judgment in applying these patterns</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 extra sections help us with this</a:t>
            </a:r>
          </a:p>
          <a:p>
            <a:pPr eaLnBrk="1" hangingPunct="1">
              <a:lnSpc>
                <a:spcPct val="90000"/>
              </a:lnSpc>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This is not mechanical work!</a:t>
            </a:r>
          </a:p>
          <a:p>
            <a:pPr eaLnBrk="1" hangingPunct="1">
              <a:lnSpc>
                <a:spcPct val="90000"/>
              </a:lnSpc>
              <a:buFont typeface="Wingdings" panose="05000000000000000000" pitchFamily="2" charset="2"/>
              <a:buChar char="²"/>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49681981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animEffect transition="in" filter="fade">
                                      <p:cBhvr>
                                        <p:cTn id="7" dur="500"/>
                                        <p:tgtEl>
                                          <p:spTgt spid="2570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027">
                                            <p:txEl>
                                              <p:pRg st="1" end="1"/>
                                            </p:txEl>
                                          </p:spTgt>
                                        </p:tgtEl>
                                        <p:attrNameLst>
                                          <p:attrName>style.visibility</p:attrName>
                                        </p:attrNameLst>
                                      </p:cBhvr>
                                      <p:to>
                                        <p:strVal val="visible"/>
                                      </p:to>
                                    </p:set>
                                    <p:animEffect transition="in" filter="fade">
                                      <p:cBhvr>
                                        <p:cTn id="10" dur="500"/>
                                        <p:tgtEl>
                                          <p:spTgt spid="2570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7027">
                                            <p:txEl>
                                              <p:pRg st="2" end="2"/>
                                            </p:txEl>
                                          </p:spTgt>
                                        </p:tgtEl>
                                        <p:attrNameLst>
                                          <p:attrName>style.visibility</p:attrName>
                                        </p:attrNameLst>
                                      </p:cBhvr>
                                      <p:to>
                                        <p:strVal val="visible"/>
                                      </p:to>
                                    </p:set>
                                    <p:animEffect transition="in" filter="fade">
                                      <p:cBhvr>
                                        <p:cTn id="13" dur="500"/>
                                        <p:tgtEl>
                                          <p:spTgt spid="25702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7027">
                                            <p:txEl>
                                              <p:pRg st="3" end="3"/>
                                            </p:txEl>
                                          </p:spTgt>
                                        </p:tgtEl>
                                        <p:attrNameLst>
                                          <p:attrName>style.visibility</p:attrName>
                                        </p:attrNameLst>
                                      </p:cBhvr>
                                      <p:to>
                                        <p:strVal val="visible"/>
                                      </p:to>
                                    </p:set>
                                    <p:animEffect transition="in" filter="fade">
                                      <p:cBhvr>
                                        <p:cTn id="16" dur="500"/>
                                        <p:tgtEl>
                                          <p:spTgt spid="25702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7027">
                                            <p:txEl>
                                              <p:pRg st="4" end="4"/>
                                            </p:txEl>
                                          </p:spTgt>
                                        </p:tgtEl>
                                        <p:attrNameLst>
                                          <p:attrName>style.visibility</p:attrName>
                                        </p:attrNameLst>
                                      </p:cBhvr>
                                      <p:to>
                                        <p:strVal val="visible"/>
                                      </p:to>
                                    </p:set>
                                    <p:animEffect transition="in" filter="fade">
                                      <p:cBhvr>
                                        <p:cTn id="19" dur="500"/>
                                        <p:tgtEl>
                                          <p:spTgt spid="25702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7027">
                                            <p:txEl>
                                              <p:pRg st="5" end="5"/>
                                            </p:txEl>
                                          </p:spTgt>
                                        </p:tgtEl>
                                        <p:attrNameLst>
                                          <p:attrName>style.visibility</p:attrName>
                                        </p:attrNameLst>
                                      </p:cBhvr>
                                      <p:to>
                                        <p:strVal val="visible"/>
                                      </p:to>
                                    </p:set>
                                    <p:animEffect transition="in" filter="fade">
                                      <p:cBhvr>
                                        <p:cTn id="24" dur="500"/>
                                        <p:tgtEl>
                                          <p:spTgt spid="25702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7027">
                                            <p:txEl>
                                              <p:pRg st="6" end="6"/>
                                            </p:txEl>
                                          </p:spTgt>
                                        </p:tgtEl>
                                        <p:attrNameLst>
                                          <p:attrName>style.visibility</p:attrName>
                                        </p:attrNameLst>
                                      </p:cBhvr>
                                      <p:to>
                                        <p:strVal val="visible"/>
                                      </p:to>
                                    </p:set>
                                    <p:animEffect transition="in" filter="fade">
                                      <p:cBhvr>
                                        <p:cTn id="27" dur="500"/>
                                        <p:tgtEl>
                                          <p:spTgt spid="25702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7027">
                                            <p:txEl>
                                              <p:pRg st="7" end="7"/>
                                            </p:txEl>
                                          </p:spTgt>
                                        </p:tgtEl>
                                        <p:attrNameLst>
                                          <p:attrName>style.visibility</p:attrName>
                                        </p:attrNameLst>
                                      </p:cBhvr>
                                      <p:to>
                                        <p:strVal val="visible"/>
                                      </p:to>
                                    </p:set>
                                    <p:animEffect transition="in" filter="fade">
                                      <p:cBhvr>
                                        <p:cTn id="30" dur="500"/>
                                        <p:tgtEl>
                                          <p:spTgt spid="25702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7027">
                                            <p:txEl>
                                              <p:pRg st="8" end="8"/>
                                            </p:txEl>
                                          </p:spTgt>
                                        </p:tgtEl>
                                        <p:attrNameLst>
                                          <p:attrName>style.visibility</p:attrName>
                                        </p:attrNameLst>
                                      </p:cBhvr>
                                      <p:to>
                                        <p:strVal val="visible"/>
                                      </p:to>
                                    </p:set>
                                    <p:animEffect transition="in" filter="fade">
                                      <p:cBhvr>
                                        <p:cTn id="33" dur="500"/>
                                        <p:tgtEl>
                                          <p:spTgt spid="257027">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7027">
                                            <p:txEl>
                                              <p:pRg st="9" end="9"/>
                                            </p:txEl>
                                          </p:spTgt>
                                        </p:tgtEl>
                                        <p:attrNameLst>
                                          <p:attrName>style.visibility</p:attrName>
                                        </p:attrNameLst>
                                      </p:cBhvr>
                                      <p:to>
                                        <p:strVal val="visible"/>
                                      </p:to>
                                    </p:set>
                                    <p:animEffect transition="in" filter="fade">
                                      <p:cBhvr>
                                        <p:cTn id="36" dur="500"/>
                                        <p:tgtEl>
                                          <p:spTgt spid="257027">
                                            <p:txEl>
                                              <p:pRg st="9" end="9"/>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7027">
                                            <p:txEl>
                                              <p:pRg st="10" end="10"/>
                                            </p:txEl>
                                          </p:spTgt>
                                        </p:tgtEl>
                                        <p:attrNameLst>
                                          <p:attrName>style.visibility</p:attrName>
                                        </p:attrNameLst>
                                      </p:cBhvr>
                                      <p:to>
                                        <p:strVal val="visible"/>
                                      </p:to>
                                    </p:set>
                                    <p:animEffect transition="in" filter="fade">
                                      <p:cBhvr>
                                        <p:cTn id="41" dur="500"/>
                                        <p:tgtEl>
                                          <p:spTgt spid="2570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uiExpand="1"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BE7CED2D-31D7-4696-B479-1B8430E76869}"/>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1. GRASP Creator</a:t>
            </a:r>
          </a:p>
        </p:txBody>
      </p:sp>
      <p:sp>
        <p:nvSpPr>
          <p:cNvPr id="258051" name="Rectangle 3">
            <a:extLst>
              <a:ext uri="{FF2B5EF4-FFF2-40B4-BE49-F238E27FC236}">
                <a16:creationId xmlns:a16="http://schemas.microsoft.com/office/drawing/2014/main" id="{C74E045F-A3DB-48D0-922E-2E52A38DC1E6}"/>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Discussion:</a:t>
            </a:r>
          </a:p>
          <a:p>
            <a:pPr lvl="1" eaLnBrk="1" hangingPunct="1">
              <a:lnSpc>
                <a:spcPct val="8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intent is to support </a:t>
            </a:r>
            <a:r>
              <a:rPr lang="en-US" altLang="en-US" sz="2400">
                <a:solidFill>
                  <a:srgbClr val="FFFF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low coupling </a:t>
            </a:r>
            <a:r>
              <a:rPr lang="en-US" altLang="en-US" sz="2400">
                <a:latin typeface="Arial" panose="020B0604020202020204" pitchFamily="34" charset="0"/>
                <a:ea typeface="ＭＳ Ｐゴシック" panose="020B0600070205080204" pitchFamily="34" charset="-128"/>
                <a:cs typeface="Arial" panose="020B0604020202020204" pitchFamily="34" charset="0"/>
              </a:rPr>
              <a:t>(i.e., </a:t>
            </a:r>
            <a:r>
              <a:rPr lang="en-US" altLang="en-US" sz="2400">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creator is found that already needs to be connected to created object</a:t>
            </a:r>
            <a:r>
              <a:rPr lang="en-US" altLang="en-US" sz="2400">
                <a:latin typeface="Arial" panose="020B0604020202020204" pitchFamily="34" charset="0"/>
                <a:ea typeface="ＭＳ Ｐゴシック" panose="020B0600070205080204" pitchFamily="34" charset="-128"/>
                <a:cs typeface="Arial" panose="020B0604020202020204" pitchFamily="34" charset="0"/>
              </a:rPr>
              <a:t>)</a:t>
            </a:r>
          </a:p>
          <a:p>
            <a:pPr lvl="1" eaLnBrk="1" hangingPunct="1">
              <a:lnSpc>
                <a:spcPct val="8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initializing data is sometimes an indicator of a good Creator</a:t>
            </a:r>
          </a:p>
          <a:p>
            <a:pPr lvl="2" eaLnBrk="1" hangingPunct="1">
              <a:lnSpc>
                <a:spcPct val="8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some object constructors have complex signatures</a:t>
            </a:r>
          </a:p>
          <a:p>
            <a:pPr lvl="2" eaLnBrk="1" hangingPunct="1">
              <a:lnSpc>
                <a:spcPct val="8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which objects have the information needed to supply parameter values for such constructors?</a:t>
            </a:r>
          </a:p>
          <a:p>
            <a:pPr eaLnBrk="1" hangingPunct="1">
              <a:lnSpc>
                <a:spcPct val="80000"/>
              </a:lnSpc>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Contraindications</a:t>
            </a:r>
          </a:p>
          <a:p>
            <a:pPr lvl="1" eaLnBrk="1" hangingPunct="1">
              <a:lnSpc>
                <a:spcPct val="8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creation can be complex (recycled instances, creating an instance from a family of similar classes)</a:t>
            </a:r>
          </a:p>
          <a:p>
            <a:pPr lvl="1" eaLnBrk="1" hangingPunct="1">
              <a:lnSpc>
                <a:spcPct val="80000"/>
              </a:lnSpc>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may wish to use Factory Method or Abstract Factory instead in these cases</a:t>
            </a:r>
          </a:p>
          <a:p>
            <a:pPr lvl="2" eaLnBrk="1" hangingPunct="1">
              <a:lnSpc>
                <a:spcPct val="80000"/>
              </a:lnSpc>
              <a:defRPr/>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2058457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animEffect transition="in" filter="fade">
                                      <p:cBhvr>
                                        <p:cTn id="7" dur="500"/>
                                        <p:tgtEl>
                                          <p:spTgt spid="25805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8051">
                                            <p:txEl>
                                              <p:pRg st="1" end="1"/>
                                            </p:txEl>
                                          </p:spTgt>
                                        </p:tgtEl>
                                        <p:attrNameLst>
                                          <p:attrName>style.visibility</p:attrName>
                                        </p:attrNameLst>
                                      </p:cBhvr>
                                      <p:to>
                                        <p:strVal val="visible"/>
                                      </p:to>
                                    </p:set>
                                    <p:animEffect transition="in" filter="fade">
                                      <p:cBhvr>
                                        <p:cTn id="10" dur="500"/>
                                        <p:tgtEl>
                                          <p:spTgt spid="25805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8051">
                                            <p:txEl>
                                              <p:pRg st="2" end="2"/>
                                            </p:txEl>
                                          </p:spTgt>
                                        </p:tgtEl>
                                        <p:attrNameLst>
                                          <p:attrName>style.visibility</p:attrName>
                                        </p:attrNameLst>
                                      </p:cBhvr>
                                      <p:to>
                                        <p:strVal val="visible"/>
                                      </p:to>
                                    </p:set>
                                    <p:animEffect transition="in" filter="fade">
                                      <p:cBhvr>
                                        <p:cTn id="13" dur="500"/>
                                        <p:tgtEl>
                                          <p:spTgt spid="25805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8051">
                                            <p:txEl>
                                              <p:pRg st="3" end="3"/>
                                            </p:txEl>
                                          </p:spTgt>
                                        </p:tgtEl>
                                        <p:attrNameLst>
                                          <p:attrName>style.visibility</p:attrName>
                                        </p:attrNameLst>
                                      </p:cBhvr>
                                      <p:to>
                                        <p:strVal val="visible"/>
                                      </p:to>
                                    </p:set>
                                    <p:animEffect transition="in" filter="fade">
                                      <p:cBhvr>
                                        <p:cTn id="16" dur="500"/>
                                        <p:tgtEl>
                                          <p:spTgt spid="25805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8051">
                                            <p:txEl>
                                              <p:pRg st="4" end="4"/>
                                            </p:txEl>
                                          </p:spTgt>
                                        </p:tgtEl>
                                        <p:attrNameLst>
                                          <p:attrName>style.visibility</p:attrName>
                                        </p:attrNameLst>
                                      </p:cBhvr>
                                      <p:to>
                                        <p:strVal val="visible"/>
                                      </p:to>
                                    </p:set>
                                    <p:animEffect transition="in" filter="fade">
                                      <p:cBhvr>
                                        <p:cTn id="19" dur="500"/>
                                        <p:tgtEl>
                                          <p:spTgt spid="258051">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8051">
                                            <p:txEl>
                                              <p:pRg st="5" end="5"/>
                                            </p:txEl>
                                          </p:spTgt>
                                        </p:tgtEl>
                                        <p:attrNameLst>
                                          <p:attrName>style.visibility</p:attrName>
                                        </p:attrNameLst>
                                      </p:cBhvr>
                                      <p:to>
                                        <p:strVal val="visible"/>
                                      </p:to>
                                    </p:set>
                                    <p:animEffect transition="in" filter="fade">
                                      <p:cBhvr>
                                        <p:cTn id="24" dur="500"/>
                                        <p:tgtEl>
                                          <p:spTgt spid="25805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8051">
                                            <p:txEl>
                                              <p:pRg st="6" end="6"/>
                                            </p:txEl>
                                          </p:spTgt>
                                        </p:tgtEl>
                                        <p:attrNameLst>
                                          <p:attrName>style.visibility</p:attrName>
                                        </p:attrNameLst>
                                      </p:cBhvr>
                                      <p:to>
                                        <p:strVal val="visible"/>
                                      </p:to>
                                    </p:set>
                                    <p:animEffect transition="in" filter="fade">
                                      <p:cBhvr>
                                        <p:cTn id="27" dur="500"/>
                                        <p:tgtEl>
                                          <p:spTgt spid="258051">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8051">
                                            <p:txEl>
                                              <p:pRg st="7" end="7"/>
                                            </p:txEl>
                                          </p:spTgt>
                                        </p:tgtEl>
                                        <p:attrNameLst>
                                          <p:attrName>style.visibility</p:attrName>
                                        </p:attrNameLst>
                                      </p:cBhvr>
                                      <p:to>
                                        <p:strVal val="visible"/>
                                      </p:to>
                                    </p:set>
                                    <p:animEffect transition="in" filter="fade">
                                      <p:cBhvr>
                                        <p:cTn id="30" dur="500"/>
                                        <p:tgtEl>
                                          <p:spTgt spid="2580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uiExpand="1"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A655C49-F3AD-4974-91A2-2AA7EC39AE47}"/>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1. GRASP Creator</a:t>
            </a:r>
          </a:p>
        </p:txBody>
      </p:sp>
      <p:sp>
        <p:nvSpPr>
          <p:cNvPr id="259075" name="Rectangle 3">
            <a:extLst>
              <a:ext uri="{FF2B5EF4-FFF2-40B4-BE49-F238E27FC236}">
                <a16:creationId xmlns:a16="http://schemas.microsoft.com/office/drawing/2014/main" id="{98A01CFB-574D-439E-9AB4-D10F92A378B8}"/>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Benefits:</a:t>
            </a:r>
          </a:p>
          <a:p>
            <a:pPr lvl="1" eaLnBrk="1" hangingPunct="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low coupling has already been mentioned</a:t>
            </a:r>
          </a:p>
          <a:p>
            <a:pPr lvl="1" eaLnBrk="1" hangingPunct="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why is this good?</a:t>
            </a:r>
          </a:p>
          <a:p>
            <a:pPr eaLnBrk="1" hangingPunct="1">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Related patterns or principles:</a:t>
            </a:r>
          </a:p>
          <a:p>
            <a:pPr lvl="1" eaLnBrk="1" hangingPunct="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Low Coupling</a:t>
            </a:r>
          </a:p>
          <a:p>
            <a:pPr lvl="1" eaLnBrk="1" hangingPunct="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Factory Method and Abstract Factory</a:t>
            </a:r>
          </a:p>
          <a:p>
            <a:pPr lvl="1" eaLnBrk="1" hangingPunct="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Whole-Part pattern: defines aggregate objects that support encapsulation of components</a:t>
            </a:r>
          </a:p>
        </p:txBody>
      </p:sp>
    </p:spTree>
    <p:extLst>
      <p:ext uri="{BB962C8B-B14F-4D97-AF65-F5344CB8AC3E}">
        <p14:creationId xmlns:p14="http://schemas.microsoft.com/office/powerpoint/2010/main" val="92095559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9075">
                                            <p:txEl>
                                              <p:pRg st="0" end="0"/>
                                            </p:txEl>
                                          </p:spTgt>
                                        </p:tgtEl>
                                        <p:attrNameLst>
                                          <p:attrName>style.visibility</p:attrName>
                                        </p:attrNameLst>
                                      </p:cBhvr>
                                      <p:to>
                                        <p:strVal val="visible"/>
                                      </p:to>
                                    </p:set>
                                    <p:animEffect transition="in" filter="fade">
                                      <p:cBhvr>
                                        <p:cTn id="7" dur="500"/>
                                        <p:tgtEl>
                                          <p:spTgt spid="2590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9075">
                                            <p:txEl>
                                              <p:pRg st="1" end="1"/>
                                            </p:txEl>
                                          </p:spTgt>
                                        </p:tgtEl>
                                        <p:attrNameLst>
                                          <p:attrName>style.visibility</p:attrName>
                                        </p:attrNameLst>
                                      </p:cBhvr>
                                      <p:to>
                                        <p:strVal val="visible"/>
                                      </p:to>
                                    </p:set>
                                    <p:animEffect transition="in" filter="fade">
                                      <p:cBhvr>
                                        <p:cTn id="10" dur="500"/>
                                        <p:tgtEl>
                                          <p:spTgt spid="2590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9075">
                                            <p:txEl>
                                              <p:pRg st="2" end="2"/>
                                            </p:txEl>
                                          </p:spTgt>
                                        </p:tgtEl>
                                        <p:attrNameLst>
                                          <p:attrName>style.visibility</p:attrName>
                                        </p:attrNameLst>
                                      </p:cBhvr>
                                      <p:to>
                                        <p:strVal val="visible"/>
                                      </p:to>
                                    </p:set>
                                    <p:animEffect transition="in" filter="fade">
                                      <p:cBhvr>
                                        <p:cTn id="13" dur="500"/>
                                        <p:tgtEl>
                                          <p:spTgt spid="25907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9075">
                                            <p:txEl>
                                              <p:pRg st="3" end="3"/>
                                            </p:txEl>
                                          </p:spTgt>
                                        </p:tgtEl>
                                        <p:attrNameLst>
                                          <p:attrName>style.visibility</p:attrName>
                                        </p:attrNameLst>
                                      </p:cBhvr>
                                      <p:to>
                                        <p:strVal val="visible"/>
                                      </p:to>
                                    </p:set>
                                    <p:animEffect transition="in" filter="fade">
                                      <p:cBhvr>
                                        <p:cTn id="18" dur="500"/>
                                        <p:tgtEl>
                                          <p:spTgt spid="25907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9075">
                                            <p:txEl>
                                              <p:pRg st="4" end="4"/>
                                            </p:txEl>
                                          </p:spTgt>
                                        </p:tgtEl>
                                        <p:attrNameLst>
                                          <p:attrName>style.visibility</p:attrName>
                                        </p:attrNameLst>
                                      </p:cBhvr>
                                      <p:to>
                                        <p:strVal val="visible"/>
                                      </p:to>
                                    </p:set>
                                    <p:animEffect transition="in" filter="fade">
                                      <p:cBhvr>
                                        <p:cTn id="21" dur="500"/>
                                        <p:tgtEl>
                                          <p:spTgt spid="25907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9075">
                                            <p:txEl>
                                              <p:pRg st="5" end="5"/>
                                            </p:txEl>
                                          </p:spTgt>
                                        </p:tgtEl>
                                        <p:attrNameLst>
                                          <p:attrName>style.visibility</p:attrName>
                                        </p:attrNameLst>
                                      </p:cBhvr>
                                      <p:to>
                                        <p:strVal val="visible"/>
                                      </p:to>
                                    </p:set>
                                    <p:animEffect transition="in" filter="fade">
                                      <p:cBhvr>
                                        <p:cTn id="24" dur="500"/>
                                        <p:tgtEl>
                                          <p:spTgt spid="25907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9075">
                                            <p:txEl>
                                              <p:pRg st="6" end="6"/>
                                            </p:txEl>
                                          </p:spTgt>
                                        </p:tgtEl>
                                        <p:attrNameLst>
                                          <p:attrName>style.visibility</p:attrName>
                                        </p:attrNameLst>
                                      </p:cBhvr>
                                      <p:to>
                                        <p:strVal val="visible"/>
                                      </p:to>
                                    </p:set>
                                    <p:animEffect transition="in" filter="fade">
                                      <p:cBhvr>
                                        <p:cTn id="27" dur="500"/>
                                        <p:tgtEl>
                                          <p:spTgt spid="259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uiExpand="1"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875A3BF-5747-4C9D-B11B-63FF031E1B57}"/>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Guideline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60099" name="Text Box 3">
            <a:extLst>
              <a:ext uri="{FF2B5EF4-FFF2-40B4-BE49-F238E27FC236}">
                <a16:creationId xmlns:a16="http://schemas.microsoft.com/office/drawing/2014/main" id="{CEEB6D0F-C882-4384-ABED-B57694AA1C05}"/>
              </a:ext>
            </a:extLst>
          </p:cNvPr>
          <p:cNvSpPr txBox="1">
            <a:spLocks noChangeArrowheads="1"/>
          </p:cNvSpPr>
          <p:nvPr/>
        </p:nvSpPr>
        <p:spPr bwMode="auto">
          <a:xfrm>
            <a:off x="2362200" y="2130426"/>
            <a:ext cx="7543800" cy="3509963"/>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CA" altLang="en-US" sz="2800" b="1">
                <a:solidFill>
                  <a:schemeClr val="bg1"/>
                </a:solidFill>
              </a:rPr>
              <a:t>Do the </a:t>
            </a:r>
            <a:r>
              <a:rPr lang="en-CA" altLang="en-US" sz="2800" b="1"/>
              <a:t>initialization</a:t>
            </a:r>
            <a:r>
              <a:rPr lang="en-CA" altLang="en-US" sz="2800" b="1">
                <a:solidFill>
                  <a:schemeClr val="bg1"/>
                </a:solidFill>
              </a:rPr>
              <a:t> design </a:t>
            </a:r>
            <a:r>
              <a:rPr lang="en-CA" altLang="en-US" sz="2800" b="1"/>
              <a:t>last</a:t>
            </a:r>
            <a:r>
              <a:rPr lang="en-CA" altLang="en-US" sz="2800" b="1">
                <a:solidFill>
                  <a:schemeClr val="bg1"/>
                </a:solidFill>
              </a:rPr>
              <a:t>.</a:t>
            </a:r>
          </a:p>
          <a:p>
            <a:pPr eaLnBrk="1" hangingPunct="1">
              <a:spcBef>
                <a:spcPct val="50000"/>
              </a:spcBef>
            </a:pPr>
            <a:r>
              <a:rPr lang="en-CA" altLang="en-US" sz="2800" b="1">
                <a:solidFill>
                  <a:schemeClr val="bg1"/>
                </a:solidFill>
              </a:rPr>
              <a:t>Choose as an </a:t>
            </a:r>
            <a:r>
              <a:rPr lang="en-CA" altLang="en-US" sz="2800" b="1"/>
              <a:t>initial domain object </a:t>
            </a:r>
            <a:r>
              <a:rPr lang="en-CA" altLang="en-US" sz="2800" b="1">
                <a:solidFill>
                  <a:schemeClr val="bg1"/>
                </a:solidFill>
              </a:rPr>
              <a:t>a class </a:t>
            </a:r>
            <a:r>
              <a:rPr lang="en-CA" altLang="en-US" sz="2800" b="1"/>
              <a:t>at or near the root </a:t>
            </a:r>
            <a:r>
              <a:rPr lang="en-CA" altLang="en-US" sz="2800" b="1">
                <a:solidFill>
                  <a:schemeClr val="bg1"/>
                </a:solidFill>
              </a:rPr>
              <a:t>of the containment or aggregation hierarchy of domain objects.</a:t>
            </a:r>
          </a:p>
          <a:p>
            <a:pPr eaLnBrk="1" hangingPunct="1">
              <a:spcBef>
                <a:spcPct val="50000"/>
              </a:spcBef>
            </a:pPr>
            <a:r>
              <a:rPr lang="en-CA" altLang="en-US" sz="2800" b="1">
                <a:solidFill>
                  <a:schemeClr val="bg1"/>
                </a:solidFill>
              </a:rPr>
              <a:t>This might be a </a:t>
            </a:r>
            <a:r>
              <a:rPr lang="en-CA" altLang="en-US" sz="2800" b="1"/>
              <a:t>facade controller </a:t>
            </a:r>
            <a:r>
              <a:rPr lang="en-CA" altLang="en-US" sz="2800" b="1">
                <a:solidFill>
                  <a:schemeClr val="bg1"/>
                </a:solidFill>
              </a:rPr>
              <a:t>or some other object considered to maintain all or most other objects.</a:t>
            </a:r>
            <a:endParaRPr lang="en-US" altLang="en-US" sz="2800" b="1">
              <a:solidFill>
                <a:schemeClr val="bg1"/>
              </a:solidFill>
            </a:endParaRPr>
          </a:p>
        </p:txBody>
      </p:sp>
      <p:sp>
        <p:nvSpPr>
          <p:cNvPr id="260100" name="Line 4">
            <a:extLst>
              <a:ext uri="{FF2B5EF4-FFF2-40B4-BE49-F238E27FC236}">
                <a16:creationId xmlns:a16="http://schemas.microsoft.com/office/drawing/2014/main" id="{F1D70D5B-CCA6-47FC-AE05-A668E0996FFC}"/>
              </a:ext>
            </a:extLst>
          </p:cNvPr>
          <p:cNvSpPr>
            <a:spLocks noChangeShapeType="1"/>
          </p:cNvSpPr>
          <p:nvPr/>
        </p:nvSpPr>
        <p:spPr bwMode="auto">
          <a:xfrm>
            <a:off x="5181600" y="4724400"/>
            <a:ext cx="2743200" cy="0"/>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874880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60099">
                                            <p:txEl>
                                              <p:pRg st="1" end="1"/>
                                            </p:txEl>
                                          </p:spTgt>
                                        </p:tgtEl>
                                        <p:attrNameLst>
                                          <p:attrName>style.visibility</p:attrName>
                                        </p:attrNameLst>
                                      </p:cBhvr>
                                      <p:to>
                                        <p:strVal val="visible"/>
                                      </p:to>
                                    </p:set>
                                    <p:anim to="" calcmode="lin" valueType="num">
                                      <p:cBhvr>
                                        <p:cTn id="7" dur="1" fill="hold"/>
                                        <p:tgtEl>
                                          <p:spTgt spid="260099">
                                            <p:txEl>
                                              <p:pRg st="1" end="1"/>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60099">
                                            <p:txEl>
                                              <p:pRg st="2" end="2"/>
                                            </p:txEl>
                                          </p:spTgt>
                                        </p:tgtEl>
                                        <p:attrNameLst>
                                          <p:attrName>style.visibility</p:attrName>
                                        </p:attrNameLst>
                                      </p:cBhvr>
                                      <p:to>
                                        <p:strVal val="visible"/>
                                      </p:to>
                                    </p:set>
                                    <p:anim to="" calcmode="lin" valueType="num">
                                      <p:cBhvr>
                                        <p:cTn id="12" dur="1" fill="hold"/>
                                        <p:tgtEl>
                                          <p:spTgt spid="260099">
                                            <p:txEl>
                                              <p:pRg st="2" end="2"/>
                                            </p:txEl>
                                          </p:spTgt>
                                        </p:tgtEl>
                                        <p:attrNameLst>
                                          <p:attrName/>
                                        </p:attrNameLst>
                                      </p:cBhvr>
                                    </p:anim>
                                  </p:childTnLst>
                                </p:cTn>
                              </p:par>
                            </p:childTnLst>
                          </p:cTn>
                        </p:par>
                        <p:par>
                          <p:cTn id="13" fill="hold" nodeType="afterGroup">
                            <p:stCondLst>
                              <p:cond delay="0"/>
                            </p:stCondLst>
                            <p:childTnLst>
                              <p:par>
                                <p:cTn id="14" presetID="24" presetClass="entr" presetSubtype="0" fill="hold" nodeType="afterEffect">
                                  <p:stCondLst>
                                    <p:cond delay="0"/>
                                  </p:stCondLst>
                                  <p:childTnLst>
                                    <p:set>
                                      <p:cBhvr>
                                        <p:cTn id="15" dur="1" fill="hold">
                                          <p:stCondLst>
                                            <p:cond delay="0"/>
                                          </p:stCondLst>
                                        </p:cTn>
                                        <p:tgtEl>
                                          <p:spTgt spid="260100"/>
                                        </p:tgtEl>
                                        <p:attrNameLst>
                                          <p:attrName>style.visibility</p:attrName>
                                        </p:attrNameLst>
                                      </p:cBhvr>
                                      <p:to>
                                        <p:strVal val="visible"/>
                                      </p:to>
                                    </p:set>
                                    <p:anim to="" calcmode="lin" valueType="num">
                                      <p:cBhvr>
                                        <p:cTn id="16" dur="1" fill="hold"/>
                                        <p:tgtEl>
                                          <p:spTgt spid="26010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3635D4B-ED7C-4D97-8078-C6865C1F0059}"/>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2. GRASP Information Expert</a:t>
            </a:r>
          </a:p>
        </p:txBody>
      </p:sp>
      <p:sp>
        <p:nvSpPr>
          <p:cNvPr id="263171" name="Rectangle 3">
            <a:extLst>
              <a:ext uri="{FF2B5EF4-FFF2-40B4-BE49-F238E27FC236}">
                <a16:creationId xmlns:a16="http://schemas.microsoft.com/office/drawing/2014/main" id="{D772279C-A24C-4A8C-B280-0C3D21F409E2}"/>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Problem statement: What is a general principle of assigning responsibilities to objects?</a:t>
            </a:r>
          </a:p>
          <a:p>
            <a:pPr lvl="1" eaLnBrk="1" hangingPunct="1">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Recall: design model may end up very large (hundreds of classes and methods)</a:t>
            </a:r>
          </a:p>
          <a:p>
            <a:pPr lvl="1" eaLnBrk="1" hangingPunct="1">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If assignment of responsibilities is well chosen, result is system more easily understood than one with poorly chosen responsibility assignment.</a:t>
            </a:r>
          </a:p>
          <a:p>
            <a:pPr eaLnBrk="1" hangingPunct="1">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Solution:</a:t>
            </a:r>
          </a:p>
          <a:p>
            <a:pPr lvl="1" eaLnBrk="1" hangingPunct="1">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Assign a responsibility to the information expert</a:t>
            </a:r>
          </a:p>
          <a:p>
            <a:pPr lvl="1" eaLnBrk="1" hangingPunct="1">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This expert is the class that has the information needed to fulfill the responsibility</a:t>
            </a:r>
          </a:p>
          <a:p>
            <a:pPr lvl="1" eaLnBrk="1" hangingPunct="1">
              <a:buFont typeface="Wingdings" panose="05000000000000000000" pitchFamily="2" charset="2"/>
              <a:buChar char="§"/>
              <a:defRPr/>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2121717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3171">
                                            <p:txEl>
                                              <p:pRg st="3" end="3"/>
                                            </p:txEl>
                                          </p:spTgt>
                                        </p:tgtEl>
                                        <p:attrNameLst>
                                          <p:attrName>style.visibility</p:attrName>
                                        </p:attrNameLst>
                                      </p:cBhvr>
                                      <p:to>
                                        <p:strVal val="visible"/>
                                      </p:to>
                                    </p:set>
                                    <p:animEffect transition="in" filter="fade">
                                      <p:cBhvr>
                                        <p:cTn id="7" dur="2000"/>
                                        <p:tgtEl>
                                          <p:spTgt spid="263171">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3171">
                                            <p:txEl>
                                              <p:pRg st="4" end="4"/>
                                            </p:txEl>
                                          </p:spTgt>
                                        </p:tgtEl>
                                        <p:attrNameLst>
                                          <p:attrName>style.visibility</p:attrName>
                                        </p:attrNameLst>
                                      </p:cBhvr>
                                      <p:to>
                                        <p:strVal val="visible"/>
                                      </p:to>
                                    </p:set>
                                    <p:animEffect transition="in" filter="fade">
                                      <p:cBhvr>
                                        <p:cTn id="10" dur="2000"/>
                                        <p:tgtEl>
                                          <p:spTgt spid="263171">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3171">
                                            <p:txEl>
                                              <p:pRg st="5" end="5"/>
                                            </p:txEl>
                                          </p:spTgt>
                                        </p:tgtEl>
                                        <p:attrNameLst>
                                          <p:attrName>style.visibility</p:attrName>
                                        </p:attrNameLst>
                                      </p:cBhvr>
                                      <p:to>
                                        <p:strVal val="visible"/>
                                      </p:to>
                                    </p:set>
                                    <p:animEffect transition="in" filter="fade">
                                      <p:cBhvr>
                                        <p:cTn id="13" dur="2000"/>
                                        <p:tgtEl>
                                          <p:spTgt spid="263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AD245F3-94EC-4A98-BD37-3DA2BFE6EE67}"/>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Key idea:</a:t>
            </a:r>
          </a:p>
        </p:txBody>
      </p:sp>
      <p:sp>
        <p:nvSpPr>
          <p:cNvPr id="264196" name="Text Box 4">
            <a:extLst>
              <a:ext uri="{FF2B5EF4-FFF2-40B4-BE49-F238E27FC236}">
                <a16:creationId xmlns:a16="http://schemas.microsoft.com/office/drawing/2014/main" id="{8042A915-BD06-4CF6-990C-8D59A79A4770}"/>
              </a:ext>
            </a:extLst>
          </p:cNvPr>
          <p:cNvSpPr txBox="1">
            <a:spLocks noChangeArrowheads="1"/>
          </p:cNvSpPr>
          <p:nvPr/>
        </p:nvSpPr>
        <p:spPr bwMode="auto">
          <a:xfrm>
            <a:off x="2133600" y="2641600"/>
            <a:ext cx="7391400" cy="1754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3600" b="1" i="1">
                <a:solidFill>
                  <a:schemeClr val="bg1"/>
                </a:solidFill>
              </a:rPr>
              <a:t>(“Clear Statement” Rule): Start assigning responsibilities by clearly stating the responsibility.</a:t>
            </a:r>
          </a:p>
        </p:txBody>
      </p:sp>
    </p:spTree>
    <p:extLst>
      <p:ext uri="{BB962C8B-B14F-4D97-AF65-F5344CB8AC3E}">
        <p14:creationId xmlns:p14="http://schemas.microsoft.com/office/powerpoint/2010/main" val="313393633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fade">
                                      <p:cBhvr>
                                        <p:cTn id="7" dur="2000"/>
                                        <p:tgtEl>
                                          <p:spTgt spid="264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7400F0D-6FAF-4AA7-B864-B17741E89BD4}"/>
              </a:ext>
            </a:extLst>
          </p:cNvPr>
          <p:cNvSpPr>
            <a:spLocks noGrp="1" noChangeArrowheads="1"/>
          </p:cNvSpPr>
          <p:nvPr>
            <p:ph type="title"/>
          </p:nvPr>
        </p:nvSpPr>
        <p:spPr>
          <a:xfrm>
            <a:off x="1905000" y="381000"/>
            <a:ext cx="8229600" cy="808038"/>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2. GRASP Information Expert</a:t>
            </a:r>
          </a:p>
        </p:txBody>
      </p:sp>
      <p:graphicFrame>
        <p:nvGraphicFramePr>
          <p:cNvPr id="265222" name="Object 6">
            <a:extLst>
              <a:ext uri="{FF2B5EF4-FFF2-40B4-BE49-F238E27FC236}">
                <a16:creationId xmlns:a16="http://schemas.microsoft.com/office/drawing/2014/main" id="{BDB33809-8FD8-463B-B6E1-7E9659610A21}"/>
              </a:ext>
            </a:extLst>
          </p:cNvPr>
          <p:cNvGraphicFramePr>
            <a:graphicFrameLocks noGrp="1" noChangeAspect="1"/>
          </p:cNvGraphicFramePr>
          <p:nvPr>
            <p:ph sz="half" idx="1"/>
          </p:nvPr>
        </p:nvGraphicFramePr>
        <p:xfrm>
          <a:off x="2398714" y="2743201"/>
          <a:ext cx="3049587" cy="2239963"/>
        </p:xfrm>
        <a:graphic>
          <a:graphicData uri="http://schemas.openxmlformats.org/presentationml/2006/ole">
            <mc:AlternateContent xmlns:mc="http://schemas.openxmlformats.org/markup-compatibility/2006">
              <mc:Choice xmlns:v="urn:schemas-microsoft-com:vml" Requires="v">
                <p:oleObj spid="_x0000_s162817" name="Visio" r:id="rId4" imgW="3049125" imgH="2239324" progId="Visio.Drawing.11">
                  <p:embed/>
                </p:oleObj>
              </mc:Choice>
              <mc:Fallback>
                <p:oleObj name="Visio" r:id="rId4" imgW="3049125" imgH="2239324" progId="Visio.Drawing.11">
                  <p:embed/>
                  <p:pic>
                    <p:nvPicPr>
                      <p:cNvPr id="265222" name="Object 6">
                        <a:extLst>
                          <a:ext uri="{FF2B5EF4-FFF2-40B4-BE49-F238E27FC236}">
                            <a16:creationId xmlns:a16="http://schemas.microsoft.com/office/drawing/2014/main" id="{BDB33809-8FD8-463B-B6E1-7E9659610A21}"/>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8714" y="2743201"/>
                        <a:ext cx="3049587"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5221" name="Rectangle 5">
            <a:extLst>
              <a:ext uri="{FF2B5EF4-FFF2-40B4-BE49-F238E27FC236}">
                <a16:creationId xmlns:a16="http://schemas.microsoft.com/office/drawing/2014/main" id="{0C1AE9E4-BEF1-4ED0-9D3C-1F0B8FC906CD}"/>
              </a:ext>
            </a:extLst>
          </p:cNvPr>
          <p:cNvSpPr>
            <a:spLocks noGrp="1" noChangeArrowheads="1"/>
          </p:cNvSpPr>
          <p:nvPr>
            <p:ph type="body" sz="half" idx="2"/>
          </p:nvPr>
        </p:nvSpPr>
        <p:spPr bwMode="auto">
          <a:xfrm>
            <a:off x="5791200" y="1674813"/>
            <a:ext cx="4038600"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en-US" altLang="en-US" sz="2400">
                <a:ea typeface="ＭＳ Ｐゴシック" panose="020B0600070205080204" pitchFamily="34" charset="-128"/>
              </a:rPr>
              <a:t>NextGEN POS will end up with lots of functionality</a:t>
            </a:r>
          </a:p>
          <a:p>
            <a:pPr marL="457200" lvl="1" indent="0" eaLnBrk="1" hangingPunct="1">
              <a:lnSpc>
                <a:spcPct val="90000"/>
              </a:lnSpc>
            </a:pPr>
            <a:r>
              <a:rPr lang="en-US" altLang="en-US" sz="2000">
                <a:ea typeface="ＭＳ Ｐゴシック" panose="020B0600070205080204" pitchFamily="34" charset="-128"/>
              </a:rPr>
              <a:t>One small part of this is a class that knows the grand total of a sale</a:t>
            </a:r>
          </a:p>
          <a:p>
            <a:pPr eaLnBrk="1" hangingPunct="1">
              <a:lnSpc>
                <a:spcPct val="90000"/>
              </a:lnSpc>
            </a:pPr>
            <a:r>
              <a:rPr lang="en-US" altLang="en-US" sz="2400">
                <a:ea typeface="ＭＳ Ｐゴシック" panose="020B0600070205080204" pitchFamily="34" charset="-128"/>
              </a:rPr>
              <a:t>“Clear Statement” rule could transform this into:</a:t>
            </a:r>
          </a:p>
          <a:p>
            <a:pPr marL="457200" lvl="1" indent="0" eaLnBrk="1" hangingPunct="1">
              <a:lnSpc>
                <a:spcPct val="90000"/>
              </a:lnSpc>
            </a:pPr>
            <a:r>
              <a:rPr lang="en-US" altLang="en-US" sz="2000">
                <a:ea typeface="ＭＳ Ｐゴシック" panose="020B0600070205080204" pitchFamily="34" charset="-128"/>
              </a:rPr>
              <a:t>“Who should be responsible for knowing the grand total of a sale?”</a:t>
            </a:r>
          </a:p>
          <a:p>
            <a:pPr eaLnBrk="1" hangingPunct="1">
              <a:lnSpc>
                <a:spcPct val="90000"/>
              </a:lnSpc>
            </a:pPr>
            <a:r>
              <a:rPr lang="en-US" altLang="en-US" sz="2400">
                <a:ea typeface="ＭＳ Ｐゴシック" panose="020B0600070205080204" pitchFamily="34" charset="-128"/>
              </a:rPr>
              <a:t>Which class of objects has the information needed to determine the total?</a:t>
            </a:r>
          </a:p>
          <a:p>
            <a:pPr marL="457200" lvl="1" indent="0" eaLnBrk="1" hangingPunct="1">
              <a:lnSpc>
                <a:spcPct val="90000"/>
              </a:lnSpc>
            </a:pPr>
            <a:endParaRPr lang="en-US" altLang="en-US" sz="2000">
              <a:ea typeface="ＭＳ Ｐゴシック" panose="020B0600070205080204" pitchFamily="34" charset="-128"/>
            </a:endParaRPr>
          </a:p>
          <a:p>
            <a:pPr eaLnBrk="1" hangingPunct="1">
              <a:lnSpc>
                <a:spcPct val="90000"/>
              </a:lnSpc>
            </a:pPr>
            <a:endParaRPr lang="en-US" altLang="en-US" sz="2400">
              <a:ea typeface="ＭＳ Ｐゴシック" panose="020B0600070205080204" pitchFamily="34" charset="-128"/>
            </a:endParaRPr>
          </a:p>
        </p:txBody>
      </p:sp>
      <p:sp>
        <p:nvSpPr>
          <p:cNvPr id="265223" name="Text Box 7">
            <a:extLst>
              <a:ext uri="{FF2B5EF4-FFF2-40B4-BE49-F238E27FC236}">
                <a16:creationId xmlns:a16="http://schemas.microsoft.com/office/drawing/2014/main" id="{44B92F27-E1DF-4DD3-938F-34C930162DD9}"/>
              </a:ext>
            </a:extLst>
          </p:cNvPr>
          <p:cNvSpPr txBox="1">
            <a:spLocks noChangeArrowheads="1"/>
          </p:cNvSpPr>
          <p:nvPr/>
        </p:nvSpPr>
        <p:spPr bwMode="auto">
          <a:xfrm>
            <a:off x="2209800" y="1752600"/>
            <a:ext cx="32766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If there are relevant classes in the design model, then look there first for classes…</a:t>
            </a:r>
          </a:p>
        </p:txBody>
      </p:sp>
      <p:sp>
        <p:nvSpPr>
          <p:cNvPr id="265224" name="Text Box 8">
            <a:extLst>
              <a:ext uri="{FF2B5EF4-FFF2-40B4-BE49-F238E27FC236}">
                <a16:creationId xmlns:a16="http://schemas.microsoft.com/office/drawing/2014/main" id="{EAC10FCC-FF40-4DCE-88A4-CC65A89DAE4F}"/>
              </a:ext>
            </a:extLst>
          </p:cNvPr>
          <p:cNvSpPr txBox="1">
            <a:spLocks noChangeArrowheads="1"/>
          </p:cNvSpPr>
          <p:nvPr/>
        </p:nvSpPr>
        <p:spPr bwMode="auto">
          <a:xfrm>
            <a:off x="2209800" y="5257800"/>
            <a:ext cx="3276600" cy="9540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 otherwise look into the Domain Model in order to use or expand its representations to suggest the creation of appropriate classes</a:t>
            </a:r>
          </a:p>
        </p:txBody>
      </p:sp>
    </p:spTree>
    <p:extLst>
      <p:ext uri="{BB962C8B-B14F-4D97-AF65-F5344CB8AC3E}">
        <p14:creationId xmlns:p14="http://schemas.microsoft.com/office/powerpoint/2010/main" val="19722088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5222"/>
                                        </p:tgtEl>
                                        <p:attrNameLst>
                                          <p:attrName>style.visibility</p:attrName>
                                        </p:attrNameLst>
                                      </p:cBhvr>
                                      <p:to>
                                        <p:strVal val="visible"/>
                                      </p:to>
                                    </p:set>
                                    <p:animEffect transition="in" filter="fade">
                                      <p:cBhvr>
                                        <p:cTn id="7" dur="500"/>
                                        <p:tgtEl>
                                          <p:spTgt spid="2652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5221">
                                            <p:txEl>
                                              <p:pRg st="0" end="0"/>
                                            </p:txEl>
                                          </p:spTgt>
                                        </p:tgtEl>
                                        <p:attrNameLst>
                                          <p:attrName>style.visibility</p:attrName>
                                        </p:attrNameLst>
                                      </p:cBhvr>
                                      <p:to>
                                        <p:strVal val="visible"/>
                                      </p:to>
                                    </p:set>
                                    <p:animEffect transition="in" filter="fade">
                                      <p:cBhvr>
                                        <p:cTn id="12" dur="500"/>
                                        <p:tgtEl>
                                          <p:spTgt spid="26522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5221">
                                            <p:txEl>
                                              <p:pRg st="1" end="1"/>
                                            </p:txEl>
                                          </p:spTgt>
                                        </p:tgtEl>
                                        <p:attrNameLst>
                                          <p:attrName>style.visibility</p:attrName>
                                        </p:attrNameLst>
                                      </p:cBhvr>
                                      <p:to>
                                        <p:strVal val="visible"/>
                                      </p:to>
                                    </p:set>
                                    <p:animEffect transition="in" filter="fade">
                                      <p:cBhvr>
                                        <p:cTn id="15" dur="500"/>
                                        <p:tgtEl>
                                          <p:spTgt spid="265221">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5221">
                                            <p:txEl>
                                              <p:pRg st="2" end="2"/>
                                            </p:txEl>
                                          </p:spTgt>
                                        </p:tgtEl>
                                        <p:attrNameLst>
                                          <p:attrName>style.visibility</p:attrName>
                                        </p:attrNameLst>
                                      </p:cBhvr>
                                      <p:to>
                                        <p:strVal val="visible"/>
                                      </p:to>
                                    </p:set>
                                    <p:animEffect transition="in" filter="fade">
                                      <p:cBhvr>
                                        <p:cTn id="20" dur="500"/>
                                        <p:tgtEl>
                                          <p:spTgt spid="265221">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5221">
                                            <p:txEl>
                                              <p:pRg st="3" end="3"/>
                                            </p:txEl>
                                          </p:spTgt>
                                        </p:tgtEl>
                                        <p:attrNameLst>
                                          <p:attrName>style.visibility</p:attrName>
                                        </p:attrNameLst>
                                      </p:cBhvr>
                                      <p:to>
                                        <p:strVal val="visible"/>
                                      </p:to>
                                    </p:set>
                                    <p:animEffect transition="in" filter="fade">
                                      <p:cBhvr>
                                        <p:cTn id="23" dur="500"/>
                                        <p:tgtEl>
                                          <p:spTgt spid="265221">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5221">
                                            <p:txEl>
                                              <p:pRg st="4" end="4"/>
                                            </p:txEl>
                                          </p:spTgt>
                                        </p:tgtEl>
                                        <p:attrNameLst>
                                          <p:attrName>style.visibility</p:attrName>
                                        </p:attrNameLst>
                                      </p:cBhvr>
                                      <p:to>
                                        <p:strVal val="visible"/>
                                      </p:to>
                                    </p:set>
                                    <p:animEffect transition="in" filter="fade">
                                      <p:cBhvr>
                                        <p:cTn id="28" dur="500"/>
                                        <p:tgtEl>
                                          <p:spTgt spid="265221">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5223"/>
                                        </p:tgtEl>
                                        <p:attrNameLst>
                                          <p:attrName>style.visibility</p:attrName>
                                        </p:attrNameLst>
                                      </p:cBhvr>
                                      <p:to>
                                        <p:strVal val="visible"/>
                                      </p:to>
                                    </p:set>
                                    <p:animEffect transition="in" filter="fade">
                                      <p:cBhvr>
                                        <p:cTn id="33" dur="500"/>
                                        <p:tgtEl>
                                          <p:spTgt spid="265223"/>
                                        </p:tgtEl>
                                      </p:cBhvr>
                                    </p:animEffect>
                                  </p:childTnLst>
                                </p:cTn>
                              </p:par>
                            </p:childTnLst>
                          </p:cTn>
                        </p:par>
                        <p:par>
                          <p:cTn id="34" fill="hold" nodeType="afterGroup">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65224"/>
                                        </p:tgtEl>
                                        <p:attrNameLst>
                                          <p:attrName>style.visibility</p:attrName>
                                        </p:attrNameLst>
                                      </p:cBhvr>
                                      <p:to>
                                        <p:strVal val="visible"/>
                                      </p:to>
                                    </p:set>
                                    <p:animEffect transition="in" filter="fade">
                                      <p:cBhvr>
                                        <p:cTn id="37" dur="500"/>
                                        <p:tgtEl>
                                          <p:spTgt spid="265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1" grpId="0" build="p" autoUpdateAnimBg="0"/>
      <p:bldP spid="265223" grpId="0" animBg="1"/>
      <p:bldP spid="2652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A9A0B7AD-D795-40B3-88C3-C3FEFE666A16}"/>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16387" name="Slide Number Placeholder 5">
            <a:extLst>
              <a:ext uri="{FF2B5EF4-FFF2-40B4-BE49-F238E27FC236}">
                <a16:creationId xmlns:a16="http://schemas.microsoft.com/office/drawing/2014/main" id="{B65385C6-1191-4DAC-9D42-CF3612DFA2E2}"/>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FC85A312-7360-4FCC-A865-AEA6C07E29CC}" type="slidenum">
              <a:rPr lang="en-US" altLang="en-US" sz="1400">
                <a:solidFill>
                  <a:schemeClr val="bg2"/>
                </a:solidFill>
                <a:latin typeface="Arial" panose="020B0604020202020204" pitchFamily="34" charset="0"/>
              </a:rPr>
              <a:pPr/>
              <a:t>7</a:t>
            </a:fld>
            <a:endParaRPr lang="en-US" altLang="en-US" sz="1400">
              <a:solidFill>
                <a:schemeClr val="bg2"/>
              </a:solidFill>
              <a:latin typeface="Arial" panose="020B0604020202020204" pitchFamily="34" charset="0"/>
            </a:endParaRPr>
          </a:p>
        </p:txBody>
      </p:sp>
      <p:sp>
        <p:nvSpPr>
          <p:cNvPr id="16388" name="Rectangle 2">
            <a:extLst>
              <a:ext uri="{FF2B5EF4-FFF2-40B4-BE49-F238E27FC236}">
                <a16:creationId xmlns:a16="http://schemas.microsoft.com/office/drawing/2014/main" id="{AD693A78-A27F-4DB1-BF90-70F0356B104E}"/>
              </a:ext>
            </a:extLst>
          </p:cNvPr>
          <p:cNvSpPr>
            <a:spLocks noGrp="1" noChangeArrowheads="1"/>
          </p:cNvSpPr>
          <p:nvPr>
            <p:ph type="title"/>
          </p:nvPr>
        </p:nvSpPr>
        <p:spPr/>
        <p:txBody>
          <a:bodyPr/>
          <a:lstStyle/>
          <a:p>
            <a:r>
              <a:rPr lang="en-US" altLang="en-US"/>
              <a:t>Modules</a:t>
            </a:r>
          </a:p>
        </p:txBody>
      </p:sp>
      <p:sp>
        <p:nvSpPr>
          <p:cNvPr id="16389" name="Rectangle 3">
            <a:extLst>
              <a:ext uri="{FF2B5EF4-FFF2-40B4-BE49-F238E27FC236}">
                <a16:creationId xmlns:a16="http://schemas.microsoft.com/office/drawing/2014/main" id="{2F230C41-1FF0-4D26-BD1D-EBFB16F3C1D1}"/>
              </a:ext>
            </a:extLst>
          </p:cNvPr>
          <p:cNvSpPr>
            <a:spLocks noGrp="1" noChangeArrowheads="1"/>
          </p:cNvSpPr>
          <p:nvPr>
            <p:ph type="body" idx="1"/>
          </p:nvPr>
        </p:nvSpPr>
        <p:spPr/>
        <p:txBody>
          <a:bodyPr/>
          <a:lstStyle/>
          <a:p>
            <a:r>
              <a:rPr lang="en-US" altLang="en-US"/>
              <a:t>What is a module?</a:t>
            </a:r>
          </a:p>
          <a:p>
            <a:pPr lvl="1"/>
            <a:r>
              <a:rPr lang="en-US" altLang="en-US"/>
              <a:t>lexically contiguous sequence of program statements, bounded by boundary elements, with aggregate identifier</a:t>
            </a:r>
          </a:p>
          <a:p>
            <a:r>
              <a:rPr lang="en-US" altLang="en-US"/>
              <a:t>Examples</a:t>
            </a:r>
          </a:p>
          <a:p>
            <a:pPr lvl="1"/>
            <a:r>
              <a:rPr lang="en-US" altLang="en-US"/>
              <a:t>procedures &amp; functions in classical PLs</a:t>
            </a:r>
          </a:p>
          <a:p>
            <a:pPr lvl="1"/>
            <a:r>
              <a:rPr lang="en-US" altLang="en-US"/>
              <a:t>objects &amp; methods within objects in OO PLs</a:t>
            </a:r>
          </a:p>
        </p:txBody>
      </p:sp>
      <p:sp>
        <p:nvSpPr>
          <p:cNvPr id="5126" name="Rectangle 1">
            <a:extLst>
              <a:ext uri="{FF2B5EF4-FFF2-40B4-BE49-F238E27FC236}">
                <a16:creationId xmlns:a16="http://schemas.microsoft.com/office/drawing/2014/main" id="{21CCE3BE-C852-4139-957A-2141C128D493}"/>
              </a:ext>
            </a:extLst>
          </p:cNvPr>
          <p:cNvSpPr>
            <a:spLocks noChangeArrowheads="1"/>
          </p:cNvSpPr>
          <p:nvPr/>
        </p:nvSpPr>
        <p:spPr bwMode="auto">
          <a:xfrm>
            <a:off x="5672138" y="0"/>
            <a:ext cx="4322762" cy="2552700"/>
          </a:xfrm>
          <a:prstGeom prst="rect">
            <a:avLst/>
          </a:prstGeom>
          <a:solidFill>
            <a:schemeClr val="accent1"/>
          </a:solidFill>
          <a:ln w="12700"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a:t>– “Lexically contiguous”</a:t>
            </a:r>
          </a:p>
          <a:p>
            <a:pPr lvl="1"/>
            <a:r>
              <a:rPr lang="en-US" altLang="en-US"/>
              <a:t>• Connected in the code (not just related by control flow or data).</a:t>
            </a:r>
          </a:p>
          <a:p>
            <a:r>
              <a:rPr lang="en-US" altLang="en-US"/>
              <a:t>– “Boundary elements”</a:t>
            </a:r>
          </a:p>
          <a:p>
            <a:pPr lvl="1"/>
            <a:r>
              <a:rPr lang="en-US" altLang="en-US"/>
              <a:t>• { ... }</a:t>
            </a:r>
          </a:p>
          <a:p>
            <a:pPr lvl="1"/>
            <a:r>
              <a:rPr lang="en-US" altLang="en-US"/>
              <a:t>• begin ... end</a:t>
            </a:r>
          </a:p>
          <a:p>
            <a:r>
              <a:rPr lang="en-US" altLang="en-US"/>
              <a:t>– “Aggregate identifier”</a:t>
            </a:r>
          </a:p>
          <a:p>
            <a:pPr lvl="1"/>
            <a:r>
              <a:rPr lang="en-US" altLang="en-US"/>
              <a:t>• A name for the entire module</a:t>
            </a:r>
          </a:p>
        </p:txBody>
      </p:sp>
    </p:spTree>
    <p:extLst>
      <p:ext uri="{BB962C8B-B14F-4D97-AF65-F5344CB8AC3E}">
        <p14:creationId xmlns:p14="http://schemas.microsoft.com/office/powerpoint/2010/main" val="164735734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500" fill="hold"/>
                                        <p:tgtEl>
                                          <p:spTgt spid="5126"/>
                                        </p:tgtEl>
                                        <p:attrNameLst>
                                          <p:attrName>ppt_w</p:attrName>
                                        </p:attrNameLst>
                                      </p:cBhvr>
                                      <p:tavLst>
                                        <p:tav tm="0">
                                          <p:val>
                                            <p:fltVal val="0"/>
                                          </p:val>
                                        </p:tav>
                                        <p:tav tm="100000">
                                          <p:val>
                                            <p:strVal val="#ppt_w"/>
                                          </p:val>
                                        </p:tav>
                                      </p:tavLst>
                                    </p:anim>
                                    <p:anim calcmode="lin" valueType="num">
                                      <p:cBhvr>
                                        <p:cTn id="8" dur="500" fill="hold"/>
                                        <p:tgtEl>
                                          <p:spTgt spid="5126"/>
                                        </p:tgtEl>
                                        <p:attrNameLst>
                                          <p:attrName>ppt_h</p:attrName>
                                        </p:attrNameLst>
                                      </p:cBhvr>
                                      <p:tavLst>
                                        <p:tav tm="0">
                                          <p:val>
                                            <p:fltVal val="0"/>
                                          </p:val>
                                        </p:tav>
                                        <p:tav tm="100000">
                                          <p:val>
                                            <p:strVal val="#ppt_h"/>
                                          </p:val>
                                        </p:tav>
                                      </p:tavLst>
                                    </p:anim>
                                    <p:animEffect transition="in" filter="fade">
                                      <p:cBhvr>
                                        <p:cTn id="9"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93F63E6-6A32-4CB7-874D-13706381DD6B}"/>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2. GRASP Information Expert</a:t>
            </a:r>
          </a:p>
        </p:txBody>
      </p:sp>
      <p:graphicFrame>
        <p:nvGraphicFramePr>
          <p:cNvPr id="267268" name="Object 4">
            <a:extLst>
              <a:ext uri="{FF2B5EF4-FFF2-40B4-BE49-F238E27FC236}">
                <a16:creationId xmlns:a16="http://schemas.microsoft.com/office/drawing/2014/main" id="{691552A5-D538-422E-9163-F4C4C40BDA6B}"/>
              </a:ext>
            </a:extLst>
          </p:cNvPr>
          <p:cNvGraphicFramePr>
            <a:graphicFrameLocks noGrp="1" noChangeAspect="1"/>
          </p:cNvGraphicFramePr>
          <p:nvPr>
            <p:ph idx="1"/>
          </p:nvPr>
        </p:nvGraphicFramePr>
        <p:xfrm>
          <a:off x="4572001" y="1974850"/>
          <a:ext cx="5083175" cy="1003300"/>
        </p:xfrm>
        <a:graphic>
          <a:graphicData uri="http://schemas.openxmlformats.org/presentationml/2006/ole">
            <mc:AlternateContent xmlns:mc="http://schemas.openxmlformats.org/markup-compatibility/2006">
              <mc:Choice xmlns:v="urn:schemas-microsoft-com:vml" Requires="v">
                <p:oleObj spid="_x0000_s164865" name="Visio" r:id="rId4" imgW="4304157" imgH="848970" progId="Visio.Drawing.11">
                  <p:embed/>
                </p:oleObj>
              </mc:Choice>
              <mc:Fallback>
                <p:oleObj name="Visio" r:id="rId4" imgW="4304157" imgH="848970" progId="Visio.Drawing.11">
                  <p:embed/>
                  <p:pic>
                    <p:nvPicPr>
                      <p:cNvPr id="267268" name="Object 4">
                        <a:extLst>
                          <a:ext uri="{FF2B5EF4-FFF2-40B4-BE49-F238E27FC236}">
                            <a16:creationId xmlns:a16="http://schemas.microsoft.com/office/drawing/2014/main" id="{691552A5-D538-422E-9163-F4C4C40BDA6B}"/>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t="-7594" b="-21519"/>
                      <a:stretch>
                        <a:fillRect/>
                      </a:stretch>
                    </p:blipFill>
                    <p:spPr bwMode="auto">
                      <a:xfrm>
                        <a:off x="4572001" y="1974850"/>
                        <a:ext cx="5083175"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270" name="AutoShape 6">
            <a:extLst>
              <a:ext uri="{FF2B5EF4-FFF2-40B4-BE49-F238E27FC236}">
                <a16:creationId xmlns:a16="http://schemas.microsoft.com/office/drawing/2014/main" id="{78FB20BC-5BD7-4E1B-8348-C0B4DBA5521F}"/>
              </a:ext>
            </a:extLst>
          </p:cNvPr>
          <p:cNvSpPr>
            <a:spLocks noChangeArrowheads="1"/>
          </p:cNvSpPr>
          <p:nvPr/>
        </p:nvSpPr>
        <p:spPr bwMode="auto">
          <a:xfrm>
            <a:off x="7772400" y="2514600"/>
            <a:ext cx="685800" cy="533400"/>
          </a:xfrm>
          <a:prstGeom prst="rightArrow">
            <a:avLst>
              <a:gd name="adj1" fmla="val 50000"/>
              <a:gd name="adj2" fmla="val 32143"/>
            </a:avLst>
          </a:prstGeom>
          <a:solidFill>
            <a:srgbClr val="FFFF00"/>
          </a:solidFill>
          <a:ln w="9525">
            <a:solidFill>
              <a:schemeClr val="tx1"/>
            </a:solidFill>
            <a:miter lim="800000"/>
            <a:headEnd/>
            <a:tailEnd/>
          </a:ln>
        </p:spPr>
        <p:txBody>
          <a:bodyPr wrap="none" anchor="ct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lnSpc>
                <a:spcPct val="90000"/>
              </a:lnSpc>
              <a:spcBef>
                <a:spcPct val="20000"/>
              </a:spcBef>
              <a:buFontTx/>
              <a:buChar char="–"/>
            </a:pPr>
            <a:endParaRPr lang="en-US" altLang="en-US"/>
          </a:p>
        </p:txBody>
      </p:sp>
      <p:sp>
        <p:nvSpPr>
          <p:cNvPr id="267271" name="Text Box 7">
            <a:extLst>
              <a:ext uri="{FF2B5EF4-FFF2-40B4-BE49-F238E27FC236}">
                <a16:creationId xmlns:a16="http://schemas.microsoft.com/office/drawing/2014/main" id="{2EF255F0-6EA5-4CEC-A4D0-D6A3EBEE239E}"/>
              </a:ext>
            </a:extLst>
          </p:cNvPr>
          <p:cNvSpPr txBox="1">
            <a:spLocks noChangeArrowheads="1"/>
          </p:cNvSpPr>
          <p:nvPr/>
        </p:nvSpPr>
        <p:spPr bwMode="auto">
          <a:xfrm>
            <a:off x="5867400" y="2667000"/>
            <a:ext cx="18288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algn="ctr" eaLnBrk="1" hangingPunct="1">
              <a:spcBef>
                <a:spcPct val="50000"/>
              </a:spcBef>
            </a:pPr>
            <a:r>
              <a:rPr lang="en-US" altLang="en-US" sz="1400">
                <a:latin typeface="Myriad Roman" pitchFamily="34" charset="0"/>
              </a:rPr>
              <a:t>new method</a:t>
            </a:r>
          </a:p>
        </p:txBody>
      </p:sp>
      <p:graphicFrame>
        <p:nvGraphicFramePr>
          <p:cNvPr id="267274" name="Object 10">
            <a:extLst>
              <a:ext uri="{FF2B5EF4-FFF2-40B4-BE49-F238E27FC236}">
                <a16:creationId xmlns:a16="http://schemas.microsoft.com/office/drawing/2014/main" id="{B1A4FF9C-C7F1-4A32-A9B7-9D6709A488DF}"/>
              </a:ext>
            </a:extLst>
          </p:cNvPr>
          <p:cNvGraphicFramePr>
            <a:graphicFrameLocks noChangeAspect="1"/>
          </p:cNvGraphicFramePr>
          <p:nvPr/>
        </p:nvGraphicFramePr>
        <p:xfrm>
          <a:off x="3962400" y="3276600"/>
          <a:ext cx="6324600" cy="2667000"/>
        </p:xfrm>
        <a:graphic>
          <a:graphicData uri="http://schemas.openxmlformats.org/presentationml/2006/ole">
            <mc:AlternateContent xmlns:mc="http://schemas.openxmlformats.org/markup-compatibility/2006">
              <mc:Choice xmlns:v="urn:schemas-microsoft-com:vml" Requires="v">
                <p:oleObj spid="_x0000_s164866" name="Visio" r:id="rId6" imgW="5254371" imgH="1763370" progId="Visio.Drawing.11">
                  <p:embed/>
                </p:oleObj>
              </mc:Choice>
              <mc:Fallback>
                <p:oleObj name="Visio" r:id="rId6" imgW="5254371" imgH="1763370" progId="Visio.Drawing.11">
                  <p:embed/>
                  <p:pic>
                    <p:nvPicPr>
                      <p:cNvPr id="267274" name="Object 10">
                        <a:extLst>
                          <a:ext uri="{FF2B5EF4-FFF2-40B4-BE49-F238E27FC236}">
                            <a16:creationId xmlns:a16="http://schemas.microsoft.com/office/drawing/2014/main" id="{B1A4FF9C-C7F1-4A32-A9B7-9D6709A48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421" b="-5952"/>
                      <a:stretch>
                        <a:fillRect/>
                      </a:stretch>
                    </p:blipFill>
                    <p:spPr bwMode="auto">
                      <a:xfrm>
                        <a:off x="3962400" y="3276600"/>
                        <a:ext cx="6324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275" name="AutoShape 11">
            <a:extLst>
              <a:ext uri="{FF2B5EF4-FFF2-40B4-BE49-F238E27FC236}">
                <a16:creationId xmlns:a16="http://schemas.microsoft.com/office/drawing/2014/main" id="{3636D238-B24B-4482-929D-8D0AB245F6D7}"/>
              </a:ext>
            </a:extLst>
          </p:cNvPr>
          <p:cNvSpPr>
            <a:spLocks noChangeArrowheads="1"/>
          </p:cNvSpPr>
          <p:nvPr/>
        </p:nvSpPr>
        <p:spPr bwMode="auto">
          <a:xfrm>
            <a:off x="8458200" y="5334000"/>
            <a:ext cx="685800" cy="533400"/>
          </a:xfrm>
          <a:prstGeom prst="rightArrow">
            <a:avLst>
              <a:gd name="adj1" fmla="val 50000"/>
              <a:gd name="adj2" fmla="val 32143"/>
            </a:avLst>
          </a:prstGeom>
          <a:solidFill>
            <a:srgbClr val="FFFF00"/>
          </a:solidFill>
          <a:ln w="9525">
            <a:solidFill>
              <a:schemeClr val="tx1"/>
            </a:solidFill>
            <a:miter lim="800000"/>
            <a:headEnd/>
            <a:tailEnd/>
          </a:ln>
        </p:spPr>
        <p:txBody>
          <a:bodyPr wrap="none" anchor="ct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lnSpc>
                <a:spcPct val="90000"/>
              </a:lnSpc>
              <a:spcBef>
                <a:spcPct val="20000"/>
              </a:spcBef>
              <a:buFontTx/>
              <a:buChar char="–"/>
            </a:pPr>
            <a:endParaRPr lang="en-US" altLang="en-US"/>
          </a:p>
        </p:txBody>
      </p:sp>
      <p:sp>
        <p:nvSpPr>
          <p:cNvPr id="267276" name="Text Box 12">
            <a:extLst>
              <a:ext uri="{FF2B5EF4-FFF2-40B4-BE49-F238E27FC236}">
                <a16:creationId xmlns:a16="http://schemas.microsoft.com/office/drawing/2014/main" id="{C052CEAD-3227-4998-9476-80D71F9B3E4F}"/>
              </a:ext>
            </a:extLst>
          </p:cNvPr>
          <p:cNvSpPr txBox="1">
            <a:spLocks noChangeArrowheads="1"/>
          </p:cNvSpPr>
          <p:nvPr/>
        </p:nvSpPr>
        <p:spPr bwMode="auto">
          <a:xfrm>
            <a:off x="6477000" y="5486400"/>
            <a:ext cx="18288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algn="ctr" eaLnBrk="1" hangingPunct="1">
              <a:spcBef>
                <a:spcPct val="50000"/>
              </a:spcBef>
            </a:pPr>
            <a:r>
              <a:rPr lang="en-US" altLang="en-US" sz="1400">
                <a:latin typeface="Myriad Roman" pitchFamily="34" charset="0"/>
              </a:rPr>
              <a:t>new method</a:t>
            </a:r>
          </a:p>
        </p:txBody>
      </p:sp>
      <p:graphicFrame>
        <p:nvGraphicFramePr>
          <p:cNvPr id="267280" name="Object 16">
            <a:extLst>
              <a:ext uri="{FF2B5EF4-FFF2-40B4-BE49-F238E27FC236}">
                <a16:creationId xmlns:a16="http://schemas.microsoft.com/office/drawing/2014/main" id="{42CA8D73-C05B-4B79-8913-9FC633377F32}"/>
              </a:ext>
            </a:extLst>
          </p:cNvPr>
          <p:cNvGraphicFramePr>
            <a:graphicFrameLocks noChangeAspect="1"/>
          </p:cNvGraphicFramePr>
          <p:nvPr/>
        </p:nvGraphicFramePr>
        <p:xfrm>
          <a:off x="2133600" y="1600201"/>
          <a:ext cx="2286000" cy="1679575"/>
        </p:xfrm>
        <a:graphic>
          <a:graphicData uri="http://schemas.openxmlformats.org/presentationml/2006/ole">
            <mc:AlternateContent xmlns:mc="http://schemas.openxmlformats.org/markup-compatibility/2006">
              <mc:Choice xmlns:v="urn:schemas-microsoft-com:vml" Requires="v">
                <p:oleObj spid="_x0000_s164867" name="Visio" r:id="rId8" imgW="3049125" imgH="2239324" progId="Visio.Drawing.11">
                  <p:embed/>
                </p:oleObj>
              </mc:Choice>
              <mc:Fallback>
                <p:oleObj name="Visio" r:id="rId8" imgW="3049125" imgH="2239324" progId="Visio.Drawing.11">
                  <p:embed/>
                  <p:pic>
                    <p:nvPicPr>
                      <p:cNvPr id="267280" name="Object 16">
                        <a:extLst>
                          <a:ext uri="{FF2B5EF4-FFF2-40B4-BE49-F238E27FC236}">
                            <a16:creationId xmlns:a16="http://schemas.microsoft.com/office/drawing/2014/main" id="{42CA8D73-C05B-4B79-8913-9FC633377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1600201"/>
                        <a:ext cx="22860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4594888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7280"/>
                                        </p:tgtEl>
                                        <p:attrNameLst>
                                          <p:attrName>style.visibility</p:attrName>
                                        </p:attrNameLst>
                                      </p:cBhvr>
                                      <p:to>
                                        <p:strVal val="visible"/>
                                      </p:to>
                                    </p:set>
                                    <p:animEffect transition="in" filter="fade">
                                      <p:cBhvr>
                                        <p:cTn id="7" dur="500"/>
                                        <p:tgtEl>
                                          <p:spTgt spid="26728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67268"/>
                                        </p:tgtEl>
                                        <p:attrNameLst>
                                          <p:attrName>style.visibility</p:attrName>
                                        </p:attrNameLst>
                                      </p:cBhvr>
                                      <p:to>
                                        <p:strVal val="visible"/>
                                      </p:to>
                                    </p:set>
                                    <p:animEffect transition="in" filter="fade">
                                      <p:cBhvr>
                                        <p:cTn id="11" dur="2000"/>
                                        <p:tgtEl>
                                          <p:spTgt spid="2672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67271"/>
                                        </p:tgtEl>
                                        <p:attrNameLst>
                                          <p:attrName>style.visibility</p:attrName>
                                        </p:attrNameLst>
                                      </p:cBhvr>
                                      <p:to>
                                        <p:strVal val="visible"/>
                                      </p:to>
                                    </p:set>
                                    <p:animEffect transition="in" filter="fade">
                                      <p:cBhvr>
                                        <p:cTn id="16" dur="500"/>
                                        <p:tgtEl>
                                          <p:spTgt spid="2672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270"/>
                                        </p:tgtEl>
                                        <p:attrNameLst>
                                          <p:attrName>style.visibility</p:attrName>
                                        </p:attrNameLst>
                                      </p:cBhvr>
                                      <p:to>
                                        <p:strVal val="visible"/>
                                      </p:to>
                                    </p:set>
                                    <p:animEffect transition="in" filter="fade">
                                      <p:cBhvr>
                                        <p:cTn id="19" dur="500"/>
                                        <p:tgtEl>
                                          <p:spTgt spid="26727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67274"/>
                                        </p:tgtEl>
                                        <p:attrNameLst>
                                          <p:attrName>style.visibility</p:attrName>
                                        </p:attrNameLst>
                                      </p:cBhvr>
                                      <p:to>
                                        <p:strVal val="visible"/>
                                      </p:to>
                                    </p:set>
                                    <p:animEffect transition="in" filter="fade">
                                      <p:cBhvr>
                                        <p:cTn id="24" dur="500"/>
                                        <p:tgtEl>
                                          <p:spTgt spid="26727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7276"/>
                                        </p:tgtEl>
                                        <p:attrNameLst>
                                          <p:attrName>style.visibility</p:attrName>
                                        </p:attrNameLst>
                                      </p:cBhvr>
                                      <p:to>
                                        <p:strVal val="visible"/>
                                      </p:to>
                                    </p:set>
                                    <p:animEffect transition="in" filter="fade">
                                      <p:cBhvr>
                                        <p:cTn id="29" dur="500"/>
                                        <p:tgtEl>
                                          <p:spTgt spid="26727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7275"/>
                                        </p:tgtEl>
                                        <p:attrNameLst>
                                          <p:attrName>style.visibility</p:attrName>
                                        </p:attrNameLst>
                                      </p:cBhvr>
                                      <p:to>
                                        <p:strVal val="visible"/>
                                      </p:to>
                                    </p:set>
                                    <p:animEffect transition="in" filter="fade">
                                      <p:cBhvr>
                                        <p:cTn id="32" dur="500"/>
                                        <p:tgtEl>
                                          <p:spTgt spid="267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0" grpId="0" animBg="1"/>
      <p:bldP spid="267275" grpId="0" animBg="1"/>
      <p:bldP spid="26727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E9DAA766-4FEB-4132-83CD-604B98737122}"/>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2. GRASP Information Expert</a:t>
            </a:r>
          </a:p>
        </p:txBody>
      </p:sp>
      <p:graphicFrame>
        <p:nvGraphicFramePr>
          <p:cNvPr id="75779" name="Object 4">
            <a:extLst>
              <a:ext uri="{FF2B5EF4-FFF2-40B4-BE49-F238E27FC236}">
                <a16:creationId xmlns:a16="http://schemas.microsoft.com/office/drawing/2014/main" id="{6470269F-9E8D-4383-ADCA-27A697E21AFB}"/>
              </a:ext>
            </a:extLst>
          </p:cNvPr>
          <p:cNvGraphicFramePr>
            <a:graphicFrameLocks noGrp="1" noChangeAspect="1"/>
          </p:cNvGraphicFramePr>
          <p:nvPr>
            <p:ph idx="1"/>
          </p:nvPr>
        </p:nvGraphicFramePr>
        <p:xfrm>
          <a:off x="3757614" y="1941514"/>
          <a:ext cx="6376987" cy="3432175"/>
        </p:xfrm>
        <a:graphic>
          <a:graphicData uri="http://schemas.openxmlformats.org/presentationml/2006/ole">
            <mc:AlternateContent xmlns:mc="http://schemas.openxmlformats.org/markup-compatibility/2006">
              <mc:Choice xmlns:v="urn:schemas-microsoft-com:vml" Requires="v">
                <p:oleObj spid="_x0000_s166913" name="Visio" r:id="rId4" imgW="5400675" imgH="2906573" progId="Visio.Drawing.11">
                  <p:embed/>
                </p:oleObj>
              </mc:Choice>
              <mc:Fallback>
                <p:oleObj name="Visio" r:id="rId4" imgW="5400675" imgH="2906573" progId="Visio.Drawing.11">
                  <p:embed/>
                  <p:pic>
                    <p:nvPicPr>
                      <p:cNvPr id="75779" name="Object 4">
                        <a:extLst>
                          <a:ext uri="{FF2B5EF4-FFF2-40B4-BE49-F238E27FC236}">
                            <a16:creationId xmlns:a16="http://schemas.microsoft.com/office/drawing/2014/main" id="{6470269F-9E8D-4383-ADCA-27A697E21AFB}"/>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b="-6567"/>
                      <a:stretch>
                        <a:fillRect/>
                      </a:stretch>
                    </p:blipFill>
                    <p:spPr bwMode="auto">
                      <a:xfrm>
                        <a:off x="3757614" y="1941514"/>
                        <a:ext cx="6376987"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0342" name="AutoShape 6">
            <a:extLst>
              <a:ext uri="{FF2B5EF4-FFF2-40B4-BE49-F238E27FC236}">
                <a16:creationId xmlns:a16="http://schemas.microsoft.com/office/drawing/2014/main" id="{926084CD-488F-4F41-A35F-4DFC841DD452}"/>
              </a:ext>
            </a:extLst>
          </p:cNvPr>
          <p:cNvSpPr>
            <a:spLocks noChangeArrowheads="1"/>
          </p:cNvSpPr>
          <p:nvPr/>
        </p:nvSpPr>
        <p:spPr bwMode="auto">
          <a:xfrm>
            <a:off x="8253413" y="4876800"/>
            <a:ext cx="685800" cy="533400"/>
          </a:xfrm>
          <a:prstGeom prst="rightArrow">
            <a:avLst>
              <a:gd name="adj1" fmla="val 50000"/>
              <a:gd name="adj2" fmla="val 32143"/>
            </a:avLst>
          </a:prstGeom>
          <a:solidFill>
            <a:srgbClr val="FFFF00"/>
          </a:solidFill>
          <a:ln w="9525">
            <a:solidFill>
              <a:schemeClr val="tx1"/>
            </a:solidFill>
            <a:miter lim="800000"/>
            <a:headEnd/>
            <a:tailEnd/>
          </a:ln>
        </p:spPr>
        <p:txBody>
          <a:bodyPr wrap="none" anchor="ct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lnSpc>
                <a:spcPct val="90000"/>
              </a:lnSpc>
              <a:spcBef>
                <a:spcPct val="20000"/>
              </a:spcBef>
              <a:buFontTx/>
              <a:buChar char="–"/>
            </a:pPr>
            <a:endParaRPr lang="en-US" altLang="en-US"/>
          </a:p>
        </p:txBody>
      </p:sp>
      <p:sp>
        <p:nvSpPr>
          <p:cNvPr id="270343" name="Text Box 7">
            <a:extLst>
              <a:ext uri="{FF2B5EF4-FFF2-40B4-BE49-F238E27FC236}">
                <a16:creationId xmlns:a16="http://schemas.microsoft.com/office/drawing/2014/main" id="{DC3541EF-D39B-4A49-B60C-19B52088FD44}"/>
              </a:ext>
            </a:extLst>
          </p:cNvPr>
          <p:cNvSpPr txBox="1">
            <a:spLocks noChangeArrowheads="1"/>
          </p:cNvSpPr>
          <p:nvPr/>
        </p:nvSpPr>
        <p:spPr bwMode="auto">
          <a:xfrm>
            <a:off x="6272213" y="5029200"/>
            <a:ext cx="1828800" cy="304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algn="ctr" eaLnBrk="1" hangingPunct="1">
              <a:spcBef>
                <a:spcPct val="50000"/>
              </a:spcBef>
            </a:pPr>
            <a:r>
              <a:rPr lang="en-US" altLang="en-US" sz="1400">
                <a:latin typeface="Myriad Roman" pitchFamily="34" charset="0"/>
              </a:rPr>
              <a:t>new method</a:t>
            </a:r>
          </a:p>
        </p:txBody>
      </p:sp>
      <p:graphicFrame>
        <p:nvGraphicFramePr>
          <p:cNvPr id="75782" name="Object 11">
            <a:extLst>
              <a:ext uri="{FF2B5EF4-FFF2-40B4-BE49-F238E27FC236}">
                <a16:creationId xmlns:a16="http://schemas.microsoft.com/office/drawing/2014/main" id="{4F594C9B-97CA-47BA-B12A-2D2222AA2B21}"/>
              </a:ext>
            </a:extLst>
          </p:cNvPr>
          <p:cNvGraphicFramePr>
            <a:graphicFrameLocks noChangeAspect="1"/>
          </p:cNvGraphicFramePr>
          <p:nvPr/>
        </p:nvGraphicFramePr>
        <p:xfrm>
          <a:off x="2133600" y="4191001"/>
          <a:ext cx="2286000" cy="1679575"/>
        </p:xfrm>
        <a:graphic>
          <a:graphicData uri="http://schemas.openxmlformats.org/presentationml/2006/ole">
            <mc:AlternateContent xmlns:mc="http://schemas.openxmlformats.org/markup-compatibility/2006">
              <mc:Choice xmlns:v="urn:schemas-microsoft-com:vml" Requires="v">
                <p:oleObj spid="_x0000_s166914" name="Visio" r:id="rId6" imgW="3049125" imgH="2239324" progId="Visio.Drawing.11">
                  <p:embed/>
                </p:oleObj>
              </mc:Choice>
              <mc:Fallback>
                <p:oleObj name="Visio" r:id="rId6" imgW="3049125" imgH="2239324" progId="Visio.Drawing.11">
                  <p:embed/>
                  <p:pic>
                    <p:nvPicPr>
                      <p:cNvPr id="75782" name="Object 11">
                        <a:extLst>
                          <a:ext uri="{FF2B5EF4-FFF2-40B4-BE49-F238E27FC236}">
                            <a16:creationId xmlns:a16="http://schemas.microsoft.com/office/drawing/2014/main" id="{4F594C9B-97CA-47BA-B12A-2D2222AA2B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4191001"/>
                        <a:ext cx="22860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Oval 1">
            <a:extLst>
              <a:ext uri="{FF2B5EF4-FFF2-40B4-BE49-F238E27FC236}">
                <a16:creationId xmlns:a16="http://schemas.microsoft.com/office/drawing/2014/main" id="{ACAFA778-5C28-48DF-952D-19B9ABE847B1}"/>
              </a:ext>
            </a:extLst>
          </p:cNvPr>
          <p:cNvSpPr/>
          <p:nvPr/>
        </p:nvSpPr>
        <p:spPr>
          <a:xfrm>
            <a:off x="3352801" y="1524000"/>
            <a:ext cx="5586413" cy="335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spcBef>
                <a:spcPct val="20000"/>
              </a:spcBef>
              <a:buFontTx/>
              <a:buChar char="–"/>
              <a:defRPr/>
            </a:pPr>
            <a:endParaRPr lang="en-US"/>
          </a:p>
        </p:txBody>
      </p:sp>
    </p:spTree>
    <p:extLst>
      <p:ext uri="{BB962C8B-B14F-4D97-AF65-F5344CB8AC3E}">
        <p14:creationId xmlns:p14="http://schemas.microsoft.com/office/powerpoint/2010/main" val="42928424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0343"/>
                                        </p:tgtEl>
                                        <p:attrNameLst>
                                          <p:attrName>style.visibility</p:attrName>
                                        </p:attrNameLst>
                                      </p:cBhvr>
                                      <p:to>
                                        <p:strVal val="visible"/>
                                      </p:to>
                                    </p:set>
                                    <p:animEffect transition="in" filter="fade">
                                      <p:cBhvr>
                                        <p:cTn id="12" dur="500"/>
                                        <p:tgtEl>
                                          <p:spTgt spid="2703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0342"/>
                                        </p:tgtEl>
                                        <p:attrNameLst>
                                          <p:attrName>style.visibility</p:attrName>
                                        </p:attrNameLst>
                                      </p:cBhvr>
                                      <p:to>
                                        <p:strVal val="visible"/>
                                      </p:to>
                                    </p:set>
                                    <p:animEffect transition="in" filter="fade">
                                      <p:cBhvr>
                                        <p:cTn id="15" dur="500"/>
                                        <p:tgtEl>
                                          <p:spTgt spid="270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2" grpId="0" animBg="1"/>
      <p:bldP spid="270343" grpId="0" animBg="1"/>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3A2EE04-4EC4-41C9-BFA9-D718FC36B90E}"/>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Comment</a:t>
            </a:r>
          </a:p>
        </p:txBody>
      </p:sp>
      <p:sp>
        <p:nvSpPr>
          <p:cNvPr id="272387" name="Rectangle 3">
            <a:extLst>
              <a:ext uri="{FF2B5EF4-FFF2-40B4-BE49-F238E27FC236}">
                <a16:creationId xmlns:a16="http://schemas.microsoft.com/office/drawing/2014/main" id="{A44619D2-4B42-41D6-8C71-D158D2C15083}"/>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Notice how the initial assignment of responsibilities drove the design:</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Result is the identification of several new methods</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Interaction diagram helped us capture the result</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Class model entities are also modified</a:t>
            </a:r>
          </a:p>
          <a:p>
            <a:pPr eaLnBrk="1" hangingPunct="1">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Also notice the degree of delegation</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“getSubtotal” (vs. “getPrice” and “getQuantity” to supply a multiplication operation)</a:t>
            </a:r>
          </a:p>
          <a:p>
            <a:pPr lvl="1" eaLnBrk="1" hangingPunct="1">
              <a:buFont typeface="Wingdings" panose="05000000000000000000" pitchFamily="2" charset="2"/>
              <a:buChar char="§"/>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673344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fade">
                                      <p:cBhvr>
                                        <p:cTn id="7" dur="500"/>
                                        <p:tgtEl>
                                          <p:spTgt spid="27238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2387">
                                            <p:txEl>
                                              <p:pRg st="1" end="1"/>
                                            </p:txEl>
                                          </p:spTgt>
                                        </p:tgtEl>
                                        <p:attrNameLst>
                                          <p:attrName>style.visibility</p:attrName>
                                        </p:attrNameLst>
                                      </p:cBhvr>
                                      <p:to>
                                        <p:strVal val="visible"/>
                                      </p:to>
                                    </p:set>
                                    <p:animEffect transition="in" filter="fade">
                                      <p:cBhvr>
                                        <p:cTn id="10" dur="500"/>
                                        <p:tgtEl>
                                          <p:spTgt spid="27238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2387">
                                            <p:txEl>
                                              <p:pRg st="2" end="2"/>
                                            </p:txEl>
                                          </p:spTgt>
                                        </p:tgtEl>
                                        <p:attrNameLst>
                                          <p:attrName>style.visibility</p:attrName>
                                        </p:attrNameLst>
                                      </p:cBhvr>
                                      <p:to>
                                        <p:strVal val="visible"/>
                                      </p:to>
                                    </p:set>
                                    <p:animEffect transition="in" filter="fade">
                                      <p:cBhvr>
                                        <p:cTn id="13" dur="500"/>
                                        <p:tgtEl>
                                          <p:spTgt spid="27238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2387">
                                            <p:txEl>
                                              <p:pRg st="3" end="3"/>
                                            </p:txEl>
                                          </p:spTgt>
                                        </p:tgtEl>
                                        <p:attrNameLst>
                                          <p:attrName>style.visibility</p:attrName>
                                        </p:attrNameLst>
                                      </p:cBhvr>
                                      <p:to>
                                        <p:strVal val="visible"/>
                                      </p:to>
                                    </p:set>
                                    <p:animEffect transition="in" filter="fade">
                                      <p:cBhvr>
                                        <p:cTn id="16" dur="500"/>
                                        <p:tgtEl>
                                          <p:spTgt spid="27238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2387">
                                            <p:txEl>
                                              <p:pRg st="4" end="4"/>
                                            </p:txEl>
                                          </p:spTgt>
                                        </p:tgtEl>
                                        <p:attrNameLst>
                                          <p:attrName>style.visibility</p:attrName>
                                        </p:attrNameLst>
                                      </p:cBhvr>
                                      <p:to>
                                        <p:strVal val="visible"/>
                                      </p:to>
                                    </p:set>
                                    <p:animEffect transition="in" filter="fade">
                                      <p:cBhvr>
                                        <p:cTn id="21" dur="500"/>
                                        <p:tgtEl>
                                          <p:spTgt spid="27238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2387">
                                            <p:txEl>
                                              <p:pRg st="5" end="5"/>
                                            </p:txEl>
                                          </p:spTgt>
                                        </p:tgtEl>
                                        <p:attrNameLst>
                                          <p:attrName>style.visibility</p:attrName>
                                        </p:attrNameLst>
                                      </p:cBhvr>
                                      <p:to>
                                        <p:strVal val="visible"/>
                                      </p:to>
                                    </p:set>
                                    <p:animEffect transition="in" filter="fade">
                                      <p:cBhvr>
                                        <p:cTn id="24" dur="500"/>
                                        <p:tgtEl>
                                          <p:spTgt spid="272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uiExpand="1"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B5FA4BD-FAFA-4298-B62E-E83489AB2C91}"/>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3. GRASP Low Coupling</a:t>
            </a:r>
          </a:p>
        </p:txBody>
      </p:sp>
      <p:sp>
        <p:nvSpPr>
          <p:cNvPr id="83971" name="Rectangle 3">
            <a:extLst>
              <a:ext uri="{FF2B5EF4-FFF2-40B4-BE49-F238E27FC236}">
                <a16:creationId xmlns:a16="http://schemas.microsoft.com/office/drawing/2014/main" id="{836EEB89-0258-48B9-B510-81046248203B}"/>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Problem:</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How can our design support</a:t>
            </a:r>
          </a:p>
          <a:p>
            <a:pPr lvl="2" eaLnBrk="1" hangingPunct="1">
              <a:lnSpc>
                <a:spcPct val="9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low dependency?</a:t>
            </a:r>
          </a:p>
          <a:p>
            <a:pPr lvl="2" eaLnBrk="1" hangingPunct="1">
              <a:lnSpc>
                <a:spcPct val="9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low change impact?</a:t>
            </a:r>
          </a:p>
          <a:p>
            <a:pPr lvl="2" eaLnBrk="1" hangingPunct="1">
              <a:lnSpc>
                <a:spcPct val="9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increased reuse?</a:t>
            </a:r>
          </a:p>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Solution:</a:t>
            </a:r>
          </a:p>
          <a:p>
            <a:pPr lvl="1" eaLnBrk="1" hangingPunct="1">
              <a:lnSpc>
                <a:spcPct val="90000"/>
              </a:lnSpc>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Assign a responsibility so that coupling remains low</a:t>
            </a:r>
            <a:r>
              <a:rPr lang="en-US" altLang="en-US">
                <a:latin typeface="Arial" panose="020B0604020202020204" pitchFamily="34" charset="0"/>
                <a:ea typeface="ＭＳ Ｐゴシック" panose="020B0600070205080204" pitchFamily="34" charset="-128"/>
                <a:cs typeface="Arial" panose="020B0604020202020204" pitchFamily="34" charset="0"/>
              </a:rPr>
              <a:t>.</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Use this principle to evaluate alternative assignment of responsibilities.</a:t>
            </a:r>
          </a:p>
        </p:txBody>
      </p:sp>
    </p:spTree>
    <p:extLst>
      <p:ext uri="{BB962C8B-B14F-4D97-AF65-F5344CB8AC3E}">
        <p14:creationId xmlns:p14="http://schemas.microsoft.com/office/powerpoint/2010/main" val="2488984387"/>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186ACDD-CBA8-4AEA-AE81-20B01CFA5B74}"/>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Key idea:</a:t>
            </a:r>
          </a:p>
        </p:txBody>
      </p:sp>
      <p:sp>
        <p:nvSpPr>
          <p:cNvPr id="280579" name="Text Box 3">
            <a:extLst>
              <a:ext uri="{FF2B5EF4-FFF2-40B4-BE49-F238E27FC236}">
                <a16:creationId xmlns:a16="http://schemas.microsoft.com/office/drawing/2014/main" id="{2C7E8656-FD86-4E60-A2AC-718FF59FEA94}"/>
              </a:ext>
            </a:extLst>
          </p:cNvPr>
          <p:cNvSpPr txBox="1">
            <a:spLocks noChangeArrowheads="1"/>
          </p:cNvSpPr>
          <p:nvPr/>
        </p:nvSpPr>
        <p:spPr bwMode="auto">
          <a:xfrm>
            <a:off x="2514600" y="2209800"/>
            <a:ext cx="7162800" cy="28623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3600" b="1" i="1">
                <a:solidFill>
                  <a:schemeClr val="bg1"/>
                </a:solidFill>
              </a:rPr>
              <a:t>Coupling affects global understanding, but decisions about placing responsibility must be made more locally, usually by choosing from amongst alternatives.</a:t>
            </a:r>
          </a:p>
        </p:txBody>
      </p:sp>
    </p:spTree>
    <p:extLst>
      <p:ext uri="{BB962C8B-B14F-4D97-AF65-F5344CB8AC3E}">
        <p14:creationId xmlns:p14="http://schemas.microsoft.com/office/powerpoint/2010/main" val="13880688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0579"/>
                                        </p:tgtEl>
                                        <p:attrNameLst>
                                          <p:attrName>style.visibility</p:attrName>
                                        </p:attrNameLst>
                                      </p:cBhvr>
                                      <p:to>
                                        <p:strVal val="visible"/>
                                      </p:to>
                                    </p:set>
                                    <p:animEffect transition="in" filter="fade">
                                      <p:cBhvr>
                                        <p:cTn id="7" dur="2000"/>
                                        <p:tgtEl>
                                          <p:spTgt spid="280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95D793D-4C0E-4AC3-9B0F-89F1DC038A01}"/>
              </a:ext>
            </a:extLst>
          </p:cNvPr>
          <p:cNvSpPr>
            <a:spLocks noGrp="1" noChangeArrowheads="1"/>
          </p:cNvSpPr>
          <p:nvPr>
            <p:ph type="title"/>
          </p:nvPr>
        </p:nvSpPr>
        <p:spPr>
          <a:xfrm>
            <a:off x="1905000" y="381000"/>
            <a:ext cx="8229600" cy="808038"/>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a:t>
            </a:r>
          </a:p>
        </p:txBody>
      </p:sp>
      <p:sp>
        <p:nvSpPr>
          <p:cNvPr id="281603" name="Rectangle 3">
            <a:extLst>
              <a:ext uri="{FF2B5EF4-FFF2-40B4-BE49-F238E27FC236}">
                <a16:creationId xmlns:a16="http://schemas.microsoft.com/office/drawing/2014/main" id="{EC435153-1721-4CF6-89A2-64EA16F4332C}"/>
              </a:ext>
            </a:extLst>
          </p:cNvPr>
          <p:cNvSpPr>
            <a:spLocks noGrp="1" noChangeArrowheads="1"/>
          </p:cNvSpPr>
          <p:nvPr>
            <p:ph type="body" sz="half"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defRPr/>
            </a:pPr>
            <a:r>
              <a:rPr lang="en-US" altLang="en-US" sz="2400" err="1">
                <a:ea typeface="ＭＳ Ｐゴシック" panose="020B0600070205080204" pitchFamily="34" charset="-128"/>
              </a:rPr>
              <a:t>NextGen</a:t>
            </a:r>
            <a:r>
              <a:rPr lang="en-US" altLang="en-US" sz="2400">
                <a:ea typeface="ＭＳ Ｐゴシック" panose="020B0600070205080204" pitchFamily="34" charset="-128"/>
              </a:rPr>
              <a:t> POS: dealing with Payments</a:t>
            </a:r>
          </a:p>
          <a:p>
            <a:pPr eaLnBrk="1" hangingPunct="1">
              <a:lnSpc>
                <a:spcPct val="80000"/>
              </a:lnSpc>
              <a:defRPr/>
            </a:pPr>
            <a:r>
              <a:rPr lang="en-US" altLang="en-US" sz="2400">
                <a:ea typeface="ＭＳ Ｐゴシック" panose="020B0600070205080204" pitchFamily="34" charset="-128"/>
              </a:rPr>
              <a:t>“What object should be responsible for </a:t>
            </a:r>
            <a:r>
              <a:rPr lang="en-US" altLang="en-US" sz="2400">
                <a:solidFill>
                  <a:srgbClr val="FF0000"/>
                </a:solidFill>
                <a:effectLst>
                  <a:outerShdw blurRad="38100" dist="38100" dir="2700000" algn="tl">
                    <a:srgbClr val="000000">
                      <a:alpha val="43137"/>
                    </a:srgbClr>
                  </a:outerShdw>
                </a:effectLst>
                <a:ea typeface="ＭＳ Ｐゴシック" panose="020B0600070205080204" pitchFamily="34" charset="-128"/>
              </a:rPr>
              <a:t>associating Payments with Sales</a:t>
            </a:r>
            <a:r>
              <a:rPr lang="en-US" altLang="en-US" sz="2400">
                <a:ea typeface="ＭＳ Ｐゴシック" panose="020B0600070205080204" pitchFamily="34" charset="-128"/>
              </a:rPr>
              <a:t>?” </a:t>
            </a:r>
          </a:p>
          <a:p>
            <a:pPr eaLnBrk="1" hangingPunct="1">
              <a:lnSpc>
                <a:spcPct val="80000"/>
              </a:lnSpc>
              <a:defRPr/>
            </a:pPr>
            <a:r>
              <a:rPr lang="en-US" altLang="en-US" sz="2400">
                <a:ea typeface="ＭＳ Ｐゴシック" panose="020B0600070205080204" pitchFamily="34" charset="-128"/>
              </a:rPr>
              <a:t>Three objects appear to be involved</a:t>
            </a:r>
          </a:p>
          <a:p>
            <a:pPr marL="457200" lvl="1" indent="0" eaLnBrk="1" hangingPunct="1">
              <a:lnSpc>
                <a:spcPct val="80000"/>
              </a:lnSpc>
              <a:defRPr/>
            </a:pPr>
            <a:r>
              <a:rPr lang="en-US" altLang="en-US" sz="2000">
                <a:ea typeface="ＭＳ Ｐゴシック" panose="020B0600070205080204" pitchFamily="34" charset="-128"/>
              </a:rPr>
              <a:t>Real-world domain: Register records a Payment (Creator?)</a:t>
            </a:r>
          </a:p>
          <a:p>
            <a:pPr marL="457200" lvl="1" indent="0" eaLnBrk="1" hangingPunct="1">
              <a:lnSpc>
                <a:spcPct val="80000"/>
              </a:lnSpc>
              <a:defRPr/>
            </a:pPr>
            <a:r>
              <a:rPr lang="en-US" altLang="en-US" sz="2000">
                <a:ea typeface="ＭＳ Ｐゴシック" panose="020B0600070205080204" pitchFamily="34" charset="-128"/>
              </a:rPr>
              <a:t>Also in real-world: A Register also records Sales.</a:t>
            </a:r>
          </a:p>
          <a:p>
            <a:pPr marL="457200" lvl="1" indent="0" eaLnBrk="1" hangingPunct="1">
              <a:lnSpc>
                <a:spcPct val="80000"/>
              </a:lnSpc>
              <a:defRPr/>
            </a:pPr>
            <a:endParaRPr lang="en-US" altLang="en-US" sz="2000">
              <a:ea typeface="ＭＳ Ｐゴシック" panose="020B0600070205080204" pitchFamily="34" charset="-128"/>
            </a:endParaRPr>
          </a:p>
          <a:p>
            <a:pPr eaLnBrk="1" hangingPunct="1">
              <a:lnSpc>
                <a:spcPct val="80000"/>
              </a:lnSpc>
              <a:buFontTx/>
              <a:buNone/>
              <a:defRPr/>
            </a:pPr>
            <a:endParaRPr lang="en-US" altLang="en-US" sz="2400">
              <a:ea typeface="ＭＳ Ｐゴシック" panose="020B0600070205080204" pitchFamily="34" charset="-128"/>
            </a:endParaRPr>
          </a:p>
        </p:txBody>
      </p:sp>
      <p:graphicFrame>
        <p:nvGraphicFramePr>
          <p:cNvPr id="281606" name="Object 6">
            <a:extLst>
              <a:ext uri="{FF2B5EF4-FFF2-40B4-BE49-F238E27FC236}">
                <a16:creationId xmlns:a16="http://schemas.microsoft.com/office/drawing/2014/main" id="{F8902F4E-CFCF-4B91-9ADF-34E139A61DAB}"/>
              </a:ext>
            </a:extLst>
          </p:cNvPr>
          <p:cNvGraphicFramePr>
            <a:graphicFrameLocks noGrp="1" noChangeAspect="1"/>
          </p:cNvGraphicFramePr>
          <p:nvPr>
            <p:ph sz="half" idx="2"/>
          </p:nvPr>
        </p:nvGraphicFramePr>
        <p:xfrm>
          <a:off x="4114800" y="4448175"/>
          <a:ext cx="4408488" cy="1085850"/>
        </p:xfrm>
        <a:graphic>
          <a:graphicData uri="http://schemas.openxmlformats.org/presentationml/2006/ole">
            <mc:AlternateContent xmlns:mc="http://schemas.openxmlformats.org/markup-compatibility/2006">
              <mc:Choice xmlns:v="urn:schemas-microsoft-com:vml" Requires="v">
                <p:oleObj spid="_x0000_s175105" name="Visio" r:id="rId4" imgW="4111371" imgH="1013562" progId="Visio.Drawing.11">
                  <p:embed/>
                </p:oleObj>
              </mc:Choice>
              <mc:Fallback>
                <p:oleObj name="Visio" r:id="rId4" imgW="4111371" imgH="1013562" progId="Visio.Drawing.11">
                  <p:embed/>
                  <p:pic>
                    <p:nvPicPr>
                      <p:cNvPr id="281606" name="Object 6">
                        <a:extLst>
                          <a:ext uri="{FF2B5EF4-FFF2-40B4-BE49-F238E27FC236}">
                            <a16:creationId xmlns:a16="http://schemas.microsoft.com/office/drawing/2014/main" id="{F8902F4E-CFCF-4B91-9ADF-34E139A61DAB}"/>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l="25056" b="-10403"/>
                      <a:stretch>
                        <a:fillRect/>
                      </a:stretch>
                    </p:blipFill>
                    <p:spPr bwMode="auto">
                      <a:xfrm>
                        <a:off x="4114800" y="4448175"/>
                        <a:ext cx="4408488"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7849631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1606"/>
                                        </p:tgtEl>
                                        <p:attrNameLst>
                                          <p:attrName>style.visibility</p:attrName>
                                        </p:attrNameLst>
                                      </p:cBhvr>
                                      <p:to>
                                        <p:strVal val="visible"/>
                                      </p:to>
                                    </p:set>
                                    <p:animEffect transition="in" filter="fade">
                                      <p:cBhvr>
                                        <p:cTn id="7" dur="500"/>
                                        <p:tgtEl>
                                          <p:spTgt spid="2816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1603">
                                            <p:txEl>
                                              <p:pRg st="2" end="2"/>
                                            </p:txEl>
                                          </p:spTgt>
                                        </p:tgtEl>
                                        <p:attrNameLst>
                                          <p:attrName>style.visibility</p:attrName>
                                        </p:attrNameLst>
                                      </p:cBhvr>
                                      <p:to>
                                        <p:strVal val="visible"/>
                                      </p:to>
                                    </p:set>
                                    <p:animEffect transition="in" filter="fade">
                                      <p:cBhvr>
                                        <p:cTn id="12" dur="500"/>
                                        <p:tgtEl>
                                          <p:spTgt spid="28160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81603">
                                            <p:txEl>
                                              <p:pRg st="3" end="3"/>
                                            </p:txEl>
                                          </p:spTgt>
                                        </p:tgtEl>
                                        <p:attrNameLst>
                                          <p:attrName>style.visibility</p:attrName>
                                        </p:attrNameLst>
                                      </p:cBhvr>
                                      <p:to>
                                        <p:strVal val="visible"/>
                                      </p:to>
                                    </p:set>
                                    <p:animEffect transition="in" filter="fade">
                                      <p:cBhvr>
                                        <p:cTn id="15" dur="500"/>
                                        <p:tgtEl>
                                          <p:spTgt spid="28160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81603">
                                            <p:txEl>
                                              <p:pRg st="4" end="4"/>
                                            </p:txEl>
                                          </p:spTgt>
                                        </p:tgtEl>
                                        <p:attrNameLst>
                                          <p:attrName>style.visibility</p:attrName>
                                        </p:attrNameLst>
                                      </p:cBhvr>
                                      <p:to>
                                        <p:strVal val="visible"/>
                                      </p:to>
                                    </p:set>
                                    <p:animEffect transition="in" filter="fade">
                                      <p:cBhvr>
                                        <p:cTn id="18" dur="500"/>
                                        <p:tgtEl>
                                          <p:spTgt spid="281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4271BD25-D85D-4A65-A9C0-F031165F1DF3}"/>
              </a:ext>
            </a:extLst>
          </p:cNvPr>
          <p:cNvSpPr>
            <a:spLocks noGrp="1" noChangeArrowheads="1"/>
          </p:cNvSpPr>
          <p:nvPr>
            <p:ph type="title"/>
          </p:nvPr>
        </p:nvSpPr>
        <p:spPr>
          <a:xfrm>
            <a:off x="1905000" y="304800"/>
            <a:ext cx="8229600" cy="808038"/>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a:t>
            </a:r>
          </a:p>
        </p:txBody>
      </p:sp>
      <p:sp>
        <p:nvSpPr>
          <p:cNvPr id="86019" name="Rectangle 3">
            <a:extLst>
              <a:ext uri="{FF2B5EF4-FFF2-40B4-BE49-F238E27FC236}">
                <a16:creationId xmlns:a16="http://schemas.microsoft.com/office/drawing/2014/main" id="{75B5EAA7-B139-40D2-8907-C689720494FD}"/>
              </a:ext>
            </a:extLst>
          </p:cNvPr>
          <p:cNvSpPr>
            <a:spLocks noGrp="1" noChangeArrowheads="1"/>
          </p:cNvSpPr>
          <p:nvPr>
            <p:ph type="body" sz="half" idx="1"/>
          </p:nvPr>
        </p:nvSpPr>
        <p:spPr bwMode="auto">
          <a:xfrm>
            <a:off x="1905000" y="1371600"/>
            <a:ext cx="7848600" cy="251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400">
                <a:ea typeface="ＭＳ Ｐゴシック" panose="020B0600070205080204" pitchFamily="34" charset="-128"/>
              </a:rPr>
              <a:t>Suppose we apply our two previous GRASP patterns like so:</a:t>
            </a:r>
          </a:p>
          <a:p>
            <a:pPr marL="457200" lvl="1" indent="0" eaLnBrk="1" hangingPunct="1"/>
            <a:r>
              <a:rPr lang="en-US" altLang="en-US" sz="2000">
                <a:ea typeface="ＭＳ Ｐゴシック" panose="020B0600070205080204" pitchFamily="34" charset="-128"/>
              </a:rPr>
              <a:t>(Creator) Suggests Register as a candidate for creating Payments.</a:t>
            </a:r>
          </a:p>
          <a:p>
            <a:pPr marL="457200" lvl="1" indent="0" eaLnBrk="1" hangingPunct="1"/>
            <a:r>
              <a:rPr lang="en-US" altLang="en-US" sz="2000">
                <a:ea typeface="ＭＳ Ｐゴシック" panose="020B0600070205080204" pitchFamily="34" charset="-128"/>
              </a:rPr>
              <a:t>(Information Expert) Register knows about Payments, and therefore associates these with Sales</a:t>
            </a:r>
          </a:p>
          <a:p>
            <a:pPr eaLnBrk="1" hangingPunct="1"/>
            <a:r>
              <a:rPr lang="en-US" altLang="en-US" sz="2400">
                <a:ea typeface="ＭＳ Ｐゴシック" panose="020B0600070205080204" pitchFamily="34" charset="-128"/>
              </a:rPr>
              <a:t>Resulting interaction diagram appears below</a:t>
            </a:r>
          </a:p>
        </p:txBody>
      </p:sp>
      <p:graphicFrame>
        <p:nvGraphicFramePr>
          <p:cNvPr id="287749" name="Object 5">
            <a:extLst>
              <a:ext uri="{FF2B5EF4-FFF2-40B4-BE49-F238E27FC236}">
                <a16:creationId xmlns:a16="http://schemas.microsoft.com/office/drawing/2014/main" id="{DA4F24CF-DAF6-43A2-9C42-5594F614DEAC}"/>
              </a:ext>
            </a:extLst>
          </p:cNvPr>
          <p:cNvGraphicFramePr>
            <a:graphicFrameLocks noGrp="1" noChangeAspect="1"/>
          </p:cNvGraphicFramePr>
          <p:nvPr>
            <p:ph sz="half" idx="2"/>
          </p:nvPr>
        </p:nvGraphicFramePr>
        <p:xfrm>
          <a:off x="2747963" y="4038600"/>
          <a:ext cx="6380162" cy="1574800"/>
        </p:xfrm>
        <a:graphic>
          <a:graphicData uri="http://schemas.openxmlformats.org/presentationml/2006/ole">
            <mc:AlternateContent xmlns:mc="http://schemas.openxmlformats.org/markup-compatibility/2006">
              <mc:Choice xmlns:v="urn:schemas-microsoft-com:vml" Requires="v">
                <p:oleObj spid="_x0000_s177153" name="Visio" r:id="rId4" imgW="4855430" imgH="1197830" progId="Visio.Drawing.11">
                  <p:embed/>
                </p:oleObj>
              </mc:Choice>
              <mc:Fallback>
                <p:oleObj name="Visio" r:id="rId4" imgW="4855430" imgH="1197830" progId="Visio.Drawing.11">
                  <p:embed/>
                  <p:pic>
                    <p:nvPicPr>
                      <p:cNvPr id="287749" name="Object 5">
                        <a:extLst>
                          <a:ext uri="{FF2B5EF4-FFF2-40B4-BE49-F238E27FC236}">
                            <a16:creationId xmlns:a16="http://schemas.microsoft.com/office/drawing/2014/main" id="{DA4F24CF-DAF6-43A2-9C42-5594F614DEAC}"/>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963" y="4038600"/>
                        <a:ext cx="6380162"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2237953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7749"/>
                                        </p:tgtEl>
                                        <p:attrNameLst>
                                          <p:attrName>style.visibility</p:attrName>
                                        </p:attrNameLst>
                                      </p:cBhvr>
                                      <p:to>
                                        <p:strVal val="visible"/>
                                      </p:to>
                                    </p:set>
                                    <p:animEffect transition="in" filter="fade">
                                      <p:cBhvr>
                                        <p:cTn id="7" dur="500"/>
                                        <p:tgtEl>
                                          <p:spTgt spid="287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A5D8A62-6C50-4A41-A7AF-B94A60948DF7}"/>
              </a:ext>
            </a:extLst>
          </p:cNvPr>
          <p:cNvSpPr>
            <a:spLocks noGrp="1" noChangeArrowheads="1"/>
          </p:cNvSpPr>
          <p:nvPr>
            <p:ph type="title"/>
          </p:nvPr>
        </p:nvSpPr>
        <p:spPr>
          <a:xfrm>
            <a:off x="1905000" y="457200"/>
            <a:ext cx="8229600" cy="808038"/>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a:t>
            </a:r>
          </a:p>
        </p:txBody>
      </p:sp>
      <p:sp>
        <p:nvSpPr>
          <p:cNvPr id="88067" name="Rectangle 3">
            <a:extLst>
              <a:ext uri="{FF2B5EF4-FFF2-40B4-BE49-F238E27FC236}">
                <a16:creationId xmlns:a16="http://schemas.microsoft.com/office/drawing/2014/main" id="{AF43C62A-7FCD-444C-97DF-BD7C89E52089}"/>
              </a:ext>
            </a:extLst>
          </p:cNvPr>
          <p:cNvSpPr>
            <a:spLocks noGrp="1" noChangeArrowheads="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2800">
                <a:ea typeface="ＭＳ Ｐゴシック" panose="020B0600070205080204" pitchFamily="34" charset="-128"/>
              </a:rPr>
              <a:t>Recall: Our GRASP pattern is to be applied to alternatives.</a:t>
            </a:r>
          </a:p>
          <a:p>
            <a:pPr eaLnBrk="1" hangingPunct="1"/>
            <a:r>
              <a:rPr lang="en-US" altLang="en-US" sz="2800">
                <a:ea typeface="ＭＳ Ｐゴシック" panose="020B0600070205080204" pitchFamily="34" charset="-128"/>
              </a:rPr>
              <a:t>Another approach:</a:t>
            </a:r>
          </a:p>
          <a:p>
            <a:pPr marL="457200" lvl="1" indent="0" eaLnBrk="1" hangingPunct="1"/>
            <a:r>
              <a:rPr lang="en-US" altLang="en-US" sz="2400">
                <a:ea typeface="ＭＳ Ｐゴシック" panose="020B0600070205080204" pitchFamily="34" charset="-128"/>
              </a:rPr>
              <a:t>(Creator) Suggests Sales creates Payments  </a:t>
            </a:r>
          </a:p>
        </p:txBody>
      </p:sp>
      <p:graphicFrame>
        <p:nvGraphicFramePr>
          <p:cNvPr id="88068" name="Object 5">
            <a:extLst>
              <a:ext uri="{FF2B5EF4-FFF2-40B4-BE49-F238E27FC236}">
                <a16:creationId xmlns:a16="http://schemas.microsoft.com/office/drawing/2014/main" id="{C94DE5CC-7FBC-4C38-A0E8-FB3D8125CE29}"/>
              </a:ext>
            </a:extLst>
          </p:cNvPr>
          <p:cNvGraphicFramePr>
            <a:graphicFrameLocks noGrp="1" noChangeAspect="1"/>
          </p:cNvGraphicFramePr>
          <p:nvPr>
            <p:ph sz="half" idx="2"/>
          </p:nvPr>
        </p:nvGraphicFramePr>
        <p:xfrm>
          <a:off x="2747964" y="3962401"/>
          <a:ext cx="6315075" cy="1909763"/>
        </p:xfrm>
        <a:graphic>
          <a:graphicData uri="http://schemas.openxmlformats.org/presentationml/2006/ole">
            <mc:AlternateContent xmlns:mc="http://schemas.openxmlformats.org/markup-compatibility/2006">
              <mc:Choice xmlns:v="urn:schemas-microsoft-com:vml" Requires="v">
                <p:oleObj spid="_x0000_s179201" name="Visio" r:id="rId4" imgW="4855430" imgH="1467764" progId="Visio.Drawing.11">
                  <p:embed/>
                </p:oleObj>
              </mc:Choice>
              <mc:Fallback>
                <p:oleObj name="Visio" r:id="rId4" imgW="4855430" imgH="1467764" progId="Visio.Drawing.11">
                  <p:embed/>
                  <p:pic>
                    <p:nvPicPr>
                      <p:cNvPr id="88068" name="Object 5">
                        <a:extLst>
                          <a:ext uri="{FF2B5EF4-FFF2-40B4-BE49-F238E27FC236}">
                            <a16:creationId xmlns:a16="http://schemas.microsoft.com/office/drawing/2014/main" id="{C94DE5CC-7FBC-4C38-A0E8-FB3D8125CE2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964" y="3962401"/>
                        <a:ext cx="6315075"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15358413"/>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705213C-8CE4-43F0-9369-396009055237}"/>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Evaluating Alternatives</a:t>
            </a:r>
          </a:p>
        </p:txBody>
      </p:sp>
      <p:graphicFrame>
        <p:nvGraphicFramePr>
          <p:cNvPr id="90115" name="Object 4">
            <a:extLst>
              <a:ext uri="{FF2B5EF4-FFF2-40B4-BE49-F238E27FC236}">
                <a16:creationId xmlns:a16="http://schemas.microsoft.com/office/drawing/2014/main" id="{1D111FF3-340C-483D-A440-E5E24904D3E9}"/>
              </a:ext>
            </a:extLst>
          </p:cNvPr>
          <p:cNvGraphicFramePr>
            <a:graphicFrameLocks noGrp="1" noChangeAspect="1"/>
          </p:cNvGraphicFramePr>
          <p:nvPr>
            <p:ph idx="1"/>
          </p:nvPr>
        </p:nvGraphicFramePr>
        <p:xfrm>
          <a:off x="3657601" y="4354514"/>
          <a:ext cx="4856163" cy="1468437"/>
        </p:xfrm>
        <a:graphic>
          <a:graphicData uri="http://schemas.openxmlformats.org/presentationml/2006/ole">
            <mc:AlternateContent xmlns:mc="http://schemas.openxmlformats.org/markup-compatibility/2006">
              <mc:Choice xmlns:v="urn:schemas-microsoft-com:vml" Requires="v">
                <p:oleObj spid="_x0000_s181249" name="Visio" r:id="rId4" imgW="4855430" imgH="1467764" progId="Visio.Drawing.11">
                  <p:embed/>
                </p:oleObj>
              </mc:Choice>
              <mc:Fallback>
                <p:oleObj name="Visio" r:id="rId4" imgW="4855430" imgH="1467764" progId="Visio.Drawing.11">
                  <p:embed/>
                  <p:pic>
                    <p:nvPicPr>
                      <p:cNvPr id="90115" name="Object 4">
                        <a:extLst>
                          <a:ext uri="{FF2B5EF4-FFF2-40B4-BE49-F238E27FC236}">
                            <a16:creationId xmlns:a16="http://schemas.microsoft.com/office/drawing/2014/main" id="{1D111FF3-340C-483D-A440-E5E24904D3E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1" y="4354514"/>
                        <a:ext cx="4856163" cy="146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2872" name="Object 8">
            <a:extLst>
              <a:ext uri="{FF2B5EF4-FFF2-40B4-BE49-F238E27FC236}">
                <a16:creationId xmlns:a16="http://schemas.microsoft.com/office/drawing/2014/main" id="{E38EFA56-2660-472C-B79B-69408CA4966D}"/>
              </a:ext>
            </a:extLst>
          </p:cNvPr>
          <p:cNvGraphicFramePr>
            <a:graphicFrameLocks noChangeAspect="1"/>
          </p:cNvGraphicFramePr>
          <p:nvPr/>
        </p:nvGraphicFramePr>
        <p:xfrm>
          <a:off x="3657600" y="1828800"/>
          <a:ext cx="6389688" cy="1574800"/>
        </p:xfrm>
        <a:graphic>
          <a:graphicData uri="http://schemas.openxmlformats.org/presentationml/2006/ole">
            <mc:AlternateContent xmlns:mc="http://schemas.openxmlformats.org/markup-compatibility/2006">
              <mc:Choice xmlns:v="urn:schemas-microsoft-com:vml" Requires="v">
                <p:oleObj spid="_x0000_s181250" name="Visio" r:id="rId6" imgW="4855430" imgH="1197830" progId="Visio.Drawing.11">
                  <p:embed/>
                </p:oleObj>
              </mc:Choice>
              <mc:Fallback>
                <p:oleObj name="Visio" r:id="rId6" imgW="4855430" imgH="1197830" progId="Visio.Drawing.11">
                  <p:embed/>
                  <p:pic>
                    <p:nvPicPr>
                      <p:cNvPr id="292872" name="Object 8">
                        <a:extLst>
                          <a:ext uri="{FF2B5EF4-FFF2-40B4-BE49-F238E27FC236}">
                            <a16:creationId xmlns:a16="http://schemas.microsoft.com/office/drawing/2014/main" id="{E38EFA56-2660-472C-B79B-69408CA496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828800"/>
                        <a:ext cx="6389688"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2873" name="Text Box 9">
            <a:extLst>
              <a:ext uri="{FF2B5EF4-FFF2-40B4-BE49-F238E27FC236}">
                <a16:creationId xmlns:a16="http://schemas.microsoft.com/office/drawing/2014/main" id="{35F4F013-37B4-4DFE-9456-D99C143D5F7A}"/>
              </a:ext>
            </a:extLst>
          </p:cNvPr>
          <p:cNvSpPr txBox="1">
            <a:spLocks noChangeArrowheads="1"/>
          </p:cNvSpPr>
          <p:nvPr/>
        </p:nvSpPr>
        <p:spPr bwMode="auto">
          <a:xfrm>
            <a:off x="2057400" y="3200400"/>
            <a:ext cx="22860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latin typeface="Myriad Roman" pitchFamily="34" charset="0"/>
              </a:rPr>
              <a:t>Which design choice results in lower coupling?</a:t>
            </a:r>
          </a:p>
        </p:txBody>
      </p:sp>
    </p:spTree>
    <p:extLst>
      <p:ext uri="{BB962C8B-B14F-4D97-AF65-F5344CB8AC3E}">
        <p14:creationId xmlns:p14="http://schemas.microsoft.com/office/powerpoint/2010/main" val="427471442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2872"/>
                                        </p:tgtEl>
                                        <p:attrNameLst>
                                          <p:attrName>style.visibility</p:attrName>
                                        </p:attrNameLst>
                                      </p:cBhvr>
                                      <p:to>
                                        <p:strVal val="visible"/>
                                      </p:to>
                                    </p:set>
                                    <p:animEffect transition="in" filter="fade">
                                      <p:cBhvr>
                                        <p:cTn id="7" dur="500"/>
                                        <p:tgtEl>
                                          <p:spTgt spid="2928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2873"/>
                                        </p:tgtEl>
                                        <p:attrNameLst>
                                          <p:attrName>style.visibility</p:attrName>
                                        </p:attrNameLst>
                                      </p:cBhvr>
                                      <p:to>
                                        <p:strVal val="visible"/>
                                      </p:to>
                                    </p:set>
                                    <p:animEffect transition="in" filter="fade">
                                      <p:cBhvr>
                                        <p:cTn id="12" dur="2000"/>
                                        <p:tgtEl>
                                          <p:spTgt spid="292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0D6BF20-2F66-46E1-BD35-D783F0DC8FD8}"/>
              </a:ext>
            </a:extLst>
          </p:cNvPr>
          <p:cNvSpPr>
            <a:spLocks noGrp="1" noChangeArrowheads="1"/>
          </p:cNvSpPr>
          <p:nvPr>
            <p:ph type="title"/>
          </p:nvPr>
        </p:nvSpPr>
        <p:spPr>
          <a:xfrm>
            <a:off x="1981200" y="320676"/>
            <a:ext cx="7239000" cy="593725"/>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Kinds of Coupling</a:t>
            </a:r>
          </a:p>
        </p:txBody>
      </p:sp>
      <p:sp>
        <p:nvSpPr>
          <p:cNvPr id="295939" name="Rectangle 3">
            <a:extLst>
              <a:ext uri="{FF2B5EF4-FFF2-40B4-BE49-F238E27FC236}">
                <a16:creationId xmlns:a16="http://schemas.microsoft.com/office/drawing/2014/main" id="{B492CF84-FCE2-4C69-BB25-42BE9EAE7715}"/>
              </a:ext>
            </a:extLst>
          </p:cNvPr>
          <p:cNvSpPr>
            <a:spLocks noGrp="1" noChangeArrowheads="1"/>
          </p:cNvSpPr>
          <p:nvPr>
            <p:ph idx="1"/>
          </p:nvPr>
        </p:nvSpPr>
        <p:spPr bwMode="auto">
          <a:xfrm>
            <a:off x="1981200" y="1219200"/>
            <a:ext cx="81534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Often applied to “types” or “classes”</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Class X has an attribute referring to Class Y instance</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Class X objects call on the services of a Class Y object</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Class X has methods referencing instances of Class Y (i.e., parameters, local variables of Class Y)</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Class X is a direct or indirect subclass of Class Y</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Y is an interface, and Class X implements it</a:t>
            </a:r>
          </a:p>
          <a:p>
            <a:pPr eaLnBrk="1" hangingPunct="1">
              <a:lnSpc>
                <a:spcPct val="90000"/>
              </a:lnSpc>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Note:</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All of these are needed at some point</a:t>
            </a:r>
          </a:p>
          <a:p>
            <a:pPr lvl="1" eaLnBrk="1" hangingPunct="1">
              <a:lnSpc>
                <a:spcPct val="90000"/>
              </a:lnSpc>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We are not trying to eliminate coupling, but rather make careful choices</a:t>
            </a:r>
          </a:p>
        </p:txBody>
      </p:sp>
    </p:spTree>
    <p:extLst>
      <p:ext uri="{BB962C8B-B14F-4D97-AF65-F5344CB8AC3E}">
        <p14:creationId xmlns:p14="http://schemas.microsoft.com/office/powerpoint/2010/main" val="330974156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Effect transition="in" filter="fade">
                                      <p:cBhvr>
                                        <p:cTn id="7" dur="500"/>
                                        <p:tgtEl>
                                          <p:spTgt spid="2959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5939">
                                            <p:txEl>
                                              <p:pRg st="1" end="1"/>
                                            </p:txEl>
                                          </p:spTgt>
                                        </p:tgtEl>
                                        <p:attrNameLst>
                                          <p:attrName>style.visibility</p:attrName>
                                        </p:attrNameLst>
                                      </p:cBhvr>
                                      <p:to>
                                        <p:strVal val="visible"/>
                                      </p:to>
                                    </p:set>
                                    <p:animEffect transition="in" filter="fade">
                                      <p:cBhvr>
                                        <p:cTn id="10" dur="500"/>
                                        <p:tgtEl>
                                          <p:spTgt spid="2959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5939">
                                            <p:txEl>
                                              <p:pRg st="2" end="2"/>
                                            </p:txEl>
                                          </p:spTgt>
                                        </p:tgtEl>
                                        <p:attrNameLst>
                                          <p:attrName>style.visibility</p:attrName>
                                        </p:attrNameLst>
                                      </p:cBhvr>
                                      <p:to>
                                        <p:strVal val="visible"/>
                                      </p:to>
                                    </p:set>
                                    <p:animEffect transition="in" filter="fade">
                                      <p:cBhvr>
                                        <p:cTn id="15" dur="500"/>
                                        <p:tgtEl>
                                          <p:spTgt spid="2959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5939">
                                            <p:txEl>
                                              <p:pRg st="3" end="3"/>
                                            </p:txEl>
                                          </p:spTgt>
                                        </p:tgtEl>
                                        <p:attrNameLst>
                                          <p:attrName>style.visibility</p:attrName>
                                        </p:attrNameLst>
                                      </p:cBhvr>
                                      <p:to>
                                        <p:strVal val="visible"/>
                                      </p:to>
                                    </p:set>
                                    <p:animEffect transition="in" filter="fade">
                                      <p:cBhvr>
                                        <p:cTn id="20" dur="500"/>
                                        <p:tgtEl>
                                          <p:spTgt spid="29593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5939">
                                            <p:txEl>
                                              <p:pRg st="4" end="4"/>
                                            </p:txEl>
                                          </p:spTgt>
                                        </p:tgtEl>
                                        <p:attrNameLst>
                                          <p:attrName>style.visibility</p:attrName>
                                        </p:attrNameLst>
                                      </p:cBhvr>
                                      <p:to>
                                        <p:strVal val="visible"/>
                                      </p:to>
                                    </p:set>
                                    <p:animEffect transition="in" filter="fade">
                                      <p:cBhvr>
                                        <p:cTn id="25" dur="500"/>
                                        <p:tgtEl>
                                          <p:spTgt spid="29593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5939">
                                            <p:txEl>
                                              <p:pRg st="5" end="5"/>
                                            </p:txEl>
                                          </p:spTgt>
                                        </p:tgtEl>
                                        <p:attrNameLst>
                                          <p:attrName>style.visibility</p:attrName>
                                        </p:attrNameLst>
                                      </p:cBhvr>
                                      <p:to>
                                        <p:strVal val="visible"/>
                                      </p:to>
                                    </p:set>
                                    <p:animEffect transition="in" filter="fade">
                                      <p:cBhvr>
                                        <p:cTn id="30" dur="500"/>
                                        <p:tgtEl>
                                          <p:spTgt spid="295939">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5939">
                                            <p:txEl>
                                              <p:pRg st="6" end="6"/>
                                            </p:txEl>
                                          </p:spTgt>
                                        </p:tgtEl>
                                        <p:attrNameLst>
                                          <p:attrName>style.visibility</p:attrName>
                                        </p:attrNameLst>
                                      </p:cBhvr>
                                      <p:to>
                                        <p:strVal val="visible"/>
                                      </p:to>
                                    </p:set>
                                    <p:animEffect transition="in" filter="fade">
                                      <p:cBhvr>
                                        <p:cTn id="35" dur="500"/>
                                        <p:tgtEl>
                                          <p:spTgt spid="295939">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5939">
                                            <p:txEl>
                                              <p:pRg st="7" end="7"/>
                                            </p:txEl>
                                          </p:spTgt>
                                        </p:tgtEl>
                                        <p:attrNameLst>
                                          <p:attrName>style.visibility</p:attrName>
                                        </p:attrNameLst>
                                      </p:cBhvr>
                                      <p:to>
                                        <p:strVal val="visible"/>
                                      </p:to>
                                    </p:set>
                                    <p:animEffect transition="in" filter="fade">
                                      <p:cBhvr>
                                        <p:cTn id="38" dur="500"/>
                                        <p:tgtEl>
                                          <p:spTgt spid="295939">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5939">
                                            <p:txEl>
                                              <p:pRg st="8" end="8"/>
                                            </p:txEl>
                                          </p:spTgt>
                                        </p:tgtEl>
                                        <p:attrNameLst>
                                          <p:attrName>style.visibility</p:attrName>
                                        </p:attrNameLst>
                                      </p:cBhvr>
                                      <p:to>
                                        <p:strVal val="visible"/>
                                      </p:to>
                                    </p:set>
                                    <p:animEffect transition="in" filter="fade">
                                      <p:cBhvr>
                                        <p:cTn id="41" dur="500"/>
                                        <p:tgtEl>
                                          <p:spTgt spid="295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9" grpId="0" uiExpand="1"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26AE251-4041-445C-A03D-D0F9065FB487}"/>
              </a:ext>
            </a:extLst>
          </p:cNvPr>
          <p:cNvSpPr>
            <a:spLocks noGrp="1" noChangeArrowheads="1"/>
          </p:cNvSpPr>
          <p:nvPr>
            <p:ph type="title"/>
          </p:nvPr>
        </p:nvSpPr>
        <p:spPr>
          <a:xfrm>
            <a:off x="1930400" y="228600"/>
            <a:ext cx="7823200" cy="1143000"/>
          </a:xfrm>
        </p:spPr>
        <p:txBody>
          <a:bodyPr/>
          <a:lstStyle/>
          <a:p>
            <a:r>
              <a:rPr lang="en-US" altLang="en-US">
                <a:solidFill>
                  <a:schemeClr val="tx1"/>
                </a:solidFill>
                <a:latin typeface="Arial" panose="020B0604020202020204" pitchFamily="34" charset="0"/>
                <a:ea typeface="ＭＳ Ｐゴシック" panose="020B0600070205080204" pitchFamily="34" charset="-128"/>
                <a:cs typeface="Arial" panose="020B0604020202020204" pitchFamily="34" charset="0"/>
              </a:rPr>
              <a:t>Modularity is for your benefit not the computers</a:t>
            </a:r>
          </a:p>
        </p:txBody>
      </p:sp>
      <p:sp>
        <p:nvSpPr>
          <p:cNvPr id="3" name="Content Placeholder 2">
            <a:extLst>
              <a:ext uri="{FF2B5EF4-FFF2-40B4-BE49-F238E27FC236}">
                <a16:creationId xmlns:a16="http://schemas.microsoft.com/office/drawing/2014/main" id="{21B93F5B-B6D6-4C28-B16C-ED20A8DF7902}"/>
              </a:ext>
            </a:extLst>
          </p:cNvPr>
          <p:cNvSpPr>
            <a:spLocks noGrp="1"/>
          </p:cNvSpPr>
          <p:nvPr>
            <p:ph idx="1"/>
          </p:nvPr>
        </p:nvSpPr>
        <p:spPr>
          <a:xfrm>
            <a:off x="1895475" y="1714500"/>
            <a:ext cx="8362950" cy="4972050"/>
          </a:xfrm>
        </p:spPr>
        <p:txBody>
          <a:bodyPr/>
          <a:lstStyle/>
          <a:p>
            <a:pPr>
              <a:defRPr/>
            </a:pPr>
            <a:r>
              <a:rPr lang="en-US" sz="2800"/>
              <a:t>Computers </a:t>
            </a:r>
            <a:r>
              <a:rPr lang="en-US" sz="2800">
                <a:solidFill>
                  <a:srgbClr val="FFC000"/>
                </a:solidFill>
                <a:effectLst>
                  <a:outerShdw blurRad="38100" dist="38100" dir="2700000" algn="tl">
                    <a:srgbClr val="000000">
                      <a:alpha val="43137"/>
                    </a:srgbClr>
                  </a:outerShdw>
                </a:effectLst>
              </a:rPr>
              <a:t>do not </a:t>
            </a:r>
            <a:r>
              <a:rPr lang="en-US" sz="2800"/>
              <a:t>need code to be modularized. </a:t>
            </a:r>
          </a:p>
          <a:p>
            <a:pPr lvl="1">
              <a:defRPr/>
            </a:pPr>
            <a:r>
              <a:rPr lang="en-US" sz="2400"/>
              <a:t>In fact in order to run, a program must be translated into an imperative, low-level language: binary.</a:t>
            </a:r>
          </a:p>
          <a:p>
            <a:pPr>
              <a:defRPr/>
            </a:pPr>
            <a:r>
              <a:rPr lang="en-US" sz="2800"/>
              <a:t>People </a:t>
            </a:r>
            <a:r>
              <a:rPr lang="en-US" sz="2800">
                <a:solidFill>
                  <a:srgbClr val="FFC000"/>
                </a:solidFill>
                <a:effectLst>
                  <a:outerShdw blurRad="38100" dist="38100" dir="2700000" algn="tl">
                    <a:srgbClr val="000000">
                      <a:alpha val="43137"/>
                    </a:srgbClr>
                  </a:outerShdw>
                </a:effectLst>
              </a:rPr>
              <a:t>do</a:t>
            </a:r>
            <a:r>
              <a:rPr lang="en-US" sz="2800"/>
              <a:t> need modularity in order to conceptually manage a large project.</a:t>
            </a:r>
          </a:p>
          <a:p>
            <a:pPr lvl="1">
              <a:defRPr/>
            </a:pPr>
            <a:r>
              <a:rPr lang="en-US" sz="2400"/>
              <a:t>Goal: Make the code read more like a story.</a:t>
            </a:r>
          </a:p>
          <a:p>
            <a:pPr lvl="1">
              <a:defRPr/>
            </a:pPr>
            <a:r>
              <a:rPr lang="en-US" sz="2400"/>
              <a:t>Ask yourself: Does this make the code easier to read and understand? </a:t>
            </a:r>
          </a:p>
          <a:p>
            <a:pPr lvl="1">
              <a:defRPr/>
            </a:pPr>
            <a:r>
              <a:rPr lang="en-US" sz="2400"/>
              <a:t>Does this make the logic more comprehensible or less?</a:t>
            </a:r>
          </a:p>
          <a:p>
            <a:pPr>
              <a:defRPr/>
            </a:pPr>
            <a:endParaRPr lang="en-GB" sz="2800"/>
          </a:p>
          <a:p>
            <a:pPr>
              <a:defRPr/>
            </a:pPr>
            <a:endParaRPr lang="en-US"/>
          </a:p>
        </p:txBody>
      </p:sp>
      <p:sp>
        <p:nvSpPr>
          <p:cNvPr id="17412" name="Date Placeholder 5">
            <a:extLst>
              <a:ext uri="{FF2B5EF4-FFF2-40B4-BE49-F238E27FC236}">
                <a16:creationId xmlns:a16="http://schemas.microsoft.com/office/drawing/2014/main" id="{A4E43204-003B-422E-9DE2-683EB0F07070}"/>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GB" altLang="en-US" sz="1400">
                <a:solidFill>
                  <a:schemeClr val="bg2"/>
                </a:solidFill>
                <a:latin typeface="Arial" panose="020B0604020202020204" pitchFamily="34" charset="0"/>
              </a:rPr>
              <a:t>30/10/2014</a:t>
            </a:r>
            <a:endParaRPr lang="en-US" altLang="en-US" sz="1400">
              <a:solidFill>
                <a:schemeClr val="bg2"/>
              </a:solidFill>
              <a:latin typeface="Arial" panose="020B0604020202020204" pitchFamily="34" charset="0"/>
            </a:endParaRPr>
          </a:p>
        </p:txBody>
      </p:sp>
      <p:sp>
        <p:nvSpPr>
          <p:cNvPr id="17413" name="Footer Placeholder 3">
            <a:extLst>
              <a:ext uri="{FF2B5EF4-FFF2-40B4-BE49-F238E27FC236}">
                <a16:creationId xmlns:a16="http://schemas.microsoft.com/office/drawing/2014/main" id="{E0E21636-A0C2-44E4-B9E2-5EDFB0749EC7}"/>
              </a:ext>
            </a:extLst>
          </p:cNvPr>
          <p:cNvSpPr>
            <a:spLocks noGrp="1"/>
          </p:cNvSpPr>
          <p:nvPr>
            <p:ph type="ftr" sz="quarter" idx="11"/>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Chapter 8 Software Testing</a:t>
            </a:r>
          </a:p>
        </p:txBody>
      </p:sp>
      <p:sp>
        <p:nvSpPr>
          <p:cNvPr id="17414" name="Slide Number Placeholder 4">
            <a:extLst>
              <a:ext uri="{FF2B5EF4-FFF2-40B4-BE49-F238E27FC236}">
                <a16:creationId xmlns:a16="http://schemas.microsoft.com/office/drawing/2014/main" id="{97A253DB-8D82-411E-BBDE-171921F3FF8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5F09D348-1B98-4306-B926-CF1FB5079D99}" type="slidenum">
              <a:rPr lang="en-US" altLang="en-US" sz="1200">
                <a:solidFill>
                  <a:srgbClr val="898989"/>
                </a:solidFill>
                <a:latin typeface="Calibri" panose="020F0502020204030204" pitchFamily="34" charset="0"/>
              </a:rPr>
              <a:pPr/>
              <a:t>8</a:t>
            </a:fld>
            <a:endParaRPr lang="en-US" altLang="en-US" sz="1200">
              <a:solidFill>
                <a:srgbClr val="898989"/>
              </a:solidFill>
              <a:latin typeface="Calibri" panose="020F0502020204030204" pitchFamily="34" charset="0"/>
            </a:endParaRPr>
          </a:p>
        </p:txBody>
      </p:sp>
    </p:spTree>
    <p:extLst>
      <p:ext uri="{BB962C8B-B14F-4D97-AF65-F5344CB8AC3E}">
        <p14:creationId xmlns:p14="http://schemas.microsoft.com/office/powerpoint/2010/main" val="42202927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E2498E1-8268-4839-84F9-FB91B1068E23}"/>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Important contra-indicator</a:t>
            </a:r>
          </a:p>
        </p:txBody>
      </p:sp>
      <p:sp>
        <p:nvSpPr>
          <p:cNvPr id="296963" name="Rectangle 3">
            <a:extLst>
              <a:ext uri="{FF2B5EF4-FFF2-40B4-BE49-F238E27FC236}">
                <a16:creationId xmlns:a16="http://schemas.microsoft.com/office/drawing/2014/main" id="{DCFA1E9E-0786-4A99-B962-1FAEAA77D6A0}"/>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There is a least one set of objects and classes to which we must </a:t>
            </a: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allow our code to be highly-coupled</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Java libraries (i.e., </a:t>
            </a:r>
            <a:r>
              <a:rPr lang="en-US" altLang="en-US" err="1">
                <a:latin typeface="Arial" panose="020B0604020202020204" pitchFamily="34" charset="0"/>
                <a:ea typeface="ＭＳ Ｐゴシック" panose="020B0600070205080204" pitchFamily="34" charset="-128"/>
                <a:cs typeface="Arial" panose="020B0604020202020204" pitchFamily="34" charset="0"/>
              </a:rPr>
              <a:t>javax.swing</a:t>
            </a:r>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err="1">
                <a:latin typeface="Arial" panose="020B0604020202020204" pitchFamily="34" charset="0"/>
                <a:ea typeface="ＭＳ Ｐゴシック" panose="020B0600070205080204" pitchFamily="34" charset="-128"/>
                <a:cs typeface="Arial" panose="020B0604020202020204" pitchFamily="34" charset="0"/>
              </a:rPr>
              <a:t>java.util</a:t>
            </a:r>
            <a:r>
              <a:rPr lang="en-US" altLang="en-US">
                <a:latin typeface="Arial" panose="020B0604020202020204" pitchFamily="34" charset="0"/>
                <a:ea typeface="ＭＳ Ｐゴシック" panose="020B0600070205080204" pitchFamily="34" charset="-128"/>
                <a:cs typeface="Arial" panose="020B0604020202020204" pitchFamily="34" charset="0"/>
              </a:rPr>
              <a:t>) etc.</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C </a:t>
            </a: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libraries</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.NET libraries</a:t>
            </a:r>
          </a:p>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Key features permitting this:</a:t>
            </a:r>
          </a:p>
          <a:p>
            <a:pPr lvl="1" eaLnBrk="1" hangingPunct="1">
              <a:lnSpc>
                <a:spcPct val="90000"/>
              </a:lnSpc>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these are stable</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they are widespread</a:t>
            </a:r>
          </a:p>
        </p:txBody>
      </p:sp>
    </p:spTree>
    <p:extLst>
      <p:ext uri="{BB962C8B-B14F-4D97-AF65-F5344CB8AC3E}">
        <p14:creationId xmlns:p14="http://schemas.microsoft.com/office/powerpoint/2010/main" val="149332146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63">
                                            <p:txEl>
                                              <p:pRg st="1" end="1"/>
                                            </p:txEl>
                                          </p:spTgt>
                                        </p:tgtEl>
                                        <p:attrNameLst>
                                          <p:attrName>style.visibility</p:attrName>
                                        </p:attrNameLst>
                                      </p:cBhvr>
                                      <p:to>
                                        <p:strVal val="visible"/>
                                      </p:to>
                                    </p:set>
                                    <p:animEffect transition="in" filter="fade">
                                      <p:cBhvr>
                                        <p:cTn id="7" dur="500"/>
                                        <p:tgtEl>
                                          <p:spTgt spid="29696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6963">
                                            <p:txEl>
                                              <p:pRg st="2" end="2"/>
                                            </p:txEl>
                                          </p:spTgt>
                                        </p:tgtEl>
                                        <p:attrNameLst>
                                          <p:attrName>style.visibility</p:attrName>
                                        </p:attrNameLst>
                                      </p:cBhvr>
                                      <p:to>
                                        <p:strVal val="visible"/>
                                      </p:to>
                                    </p:set>
                                    <p:animEffect transition="in" filter="fade">
                                      <p:cBhvr>
                                        <p:cTn id="10" dur="500"/>
                                        <p:tgtEl>
                                          <p:spTgt spid="29696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6963">
                                            <p:txEl>
                                              <p:pRg st="3" end="3"/>
                                            </p:txEl>
                                          </p:spTgt>
                                        </p:tgtEl>
                                        <p:attrNameLst>
                                          <p:attrName>style.visibility</p:attrName>
                                        </p:attrNameLst>
                                      </p:cBhvr>
                                      <p:to>
                                        <p:strVal val="visible"/>
                                      </p:to>
                                    </p:set>
                                    <p:animEffect transition="in" filter="fade">
                                      <p:cBhvr>
                                        <p:cTn id="13" dur="500"/>
                                        <p:tgtEl>
                                          <p:spTgt spid="29696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96963">
                                            <p:txEl>
                                              <p:pRg st="4" end="4"/>
                                            </p:txEl>
                                          </p:spTgt>
                                        </p:tgtEl>
                                        <p:attrNameLst>
                                          <p:attrName>style.visibility</p:attrName>
                                        </p:attrNameLst>
                                      </p:cBhvr>
                                      <p:to>
                                        <p:strVal val="visible"/>
                                      </p:to>
                                    </p:set>
                                    <p:animEffect transition="in" filter="fade">
                                      <p:cBhvr>
                                        <p:cTn id="18" dur="500"/>
                                        <p:tgtEl>
                                          <p:spTgt spid="2969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6963">
                                            <p:txEl>
                                              <p:pRg st="5" end="5"/>
                                            </p:txEl>
                                          </p:spTgt>
                                        </p:tgtEl>
                                        <p:attrNameLst>
                                          <p:attrName>style.visibility</p:attrName>
                                        </p:attrNameLst>
                                      </p:cBhvr>
                                      <p:to>
                                        <p:strVal val="visible"/>
                                      </p:to>
                                    </p:set>
                                    <p:animEffect transition="in" filter="fade">
                                      <p:cBhvr>
                                        <p:cTn id="21" dur="500"/>
                                        <p:tgtEl>
                                          <p:spTgt spid="2969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96963">
                                            <p:txEl>
                                              <p:pRg st="6" end="6"/>
                                            </p:txEl>
                                          </p:spTgt>
                                        </p:tgtEl>
                                        <p:attrNameLst>
                                          <p:attrName>style.visibility</p:attrName>
                                        </p:attrNameLst>
                                      </p:cBhvr>
                                      <p:to>
                                        <p:strVal val="visible"/>
                                      </p:to>
                                    </p:set>
                                    <p:animEffect transition="in" filter="fade">
                                      <p:cBhvr>
                                        <p:cTn id="24" dur="500"/>
                                        <p:tgtEl>
                                          <p:spTgt spid="2969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7843CD5-5536-497C-8528-CB84D5C4D960}"/>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4. GRASP Controller</a:t>
            </a:r>
          </a:p>
        </p:txBody>
      </p:sp>
      <p:sp>
        <p:nvSpPr>
          <p:cNvPr id="100355" name="Rectangle 3">
            <a:extLst>
              <a:ext uri="{FF2B5EF4-FFF2-40B4-BE49-F238E27FC236}">
                <a16:creationId xmlns:a16="http://schemas.microsoft.com/office/drawing/2014/main" id="{C947AA22-466E-4D95-AE4E-30CBAEA6214A}"/>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Problem:</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What first object </a:t>
            </a: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beyond the UI layer </a:t>
            </a:r>
            <a:r>
              <a:rPr lang="en-US" altLang="en-US">
                <a:latin typeface="Arial" panose="020B0604020202020204" pitchFamily="34" charset="0"/>
                <a:ea typeface="ＭＳ Ｐゴシック" panose="020B0600070205080204" pitchFamily="34" charset="-128"/>
                <a:cs typeface="Arial" panose="020B0604020202020204" pitchFamily="34" charset="0"/>
              </a:rPr>
              <a:t>receives and coordinates (“controls”) a system operation?</a:t>
            </a:r>
          </a:p>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Solution:</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Assign responsibility to a class based on one of the following:</a:t>
            </a:r>
          </a:p>
          <a:p>
            <a:pPr lvl="2" eaLnBrk="1" hangingPunct="1">
              <a:lnSpc>
                <a:spcPct val="9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class is “root object” for overall system (or major subsystem)</a:t>
            </a:r>
          </a:p>
          <a:p>
            <a:pPr lvl="2" eaLnBrk="1" hangingPunct="1">
              <a:lnSpc>
                <a:spcPct val="90000"/>
              </a:lnSpc>
              <a:defRPr/>
            </a:pPr>
            <a:r>
              <a:rPr lang="en-US" altLang="en-US">
                <a:latin typeface="Arial" panose="020B0604020202020204" pitchFamily="34" charset="0"/>
                <a:ea typeface="ＭＳ Ｐゴシック" panose="020B0600070205080204" pitchFamily="34" charset="-128"/>
                <a:cs typeface="Arial" panose="020B0604020202020204" pitchFamily="34" charset="0"/>
              </a:rPr>
              <a:t>a new class based on use case name</a:t>
            </a:r>
          </a:p>
        </p:txBody>
      </p:sp>
    </p:spTree>
    <p:extLst>
      <p:ext uri="{BB962C8B-B14F-4D97-AF65-F5344CB8AC3E}">
        <p14:creationId xmlns:p14="http://schemas.microsoft.com/office/powerpoint/2010/main" val="3032627415"/>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2CEE366F-7C7B-452F-B33A-BC788E2C87C5}"/>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Context</a:t>
            </a:r>
          </a:p>
        </p:txBody>
      </p:sp>
      <p:sp>
        <p:nvSpPr>
          <p:cNvPr id="297987" name="Rectangle 3">
            <a:extLst>
              <a:ext uri="{FF2B5EF4-FFF2-40B4-BE49-F238E27FC236}">
                <a16:creationId xmlns:a16="http://schemas.microsoft.com/office/drawing/2014/main" id="{85ECB7FF-F9CC-4860-AB5A-27A355179986}"/>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This usually is applied to the actions recorded in our SSDs (system sequence diagrams)</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system events generated by some GUI</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we do not write to the GUI just yet, but assume some UI layer</a:t>
            </a:r>
          </a:p>
          <a:p>
            <a:pPr eaLnBrk="1" hangingPunct="1">
              <a:buFont typeface="Wingdings" panose="05000000000000000000" pitchFamily="2" charset="2"/>
              <a:buChar char="²"/>
            </a:pPr>
            <a:r>
              <a:rPr lang="en-US" altLang="en-US" sz="2800">
                <a:latin typeface="Arial" panose="020B0604020202020204" pitchFamily="34" charset="0"/>
                <a:ea typeface="ＭＳ Ｐゴシック" panose="020B0600070205080204" pitchFamily="34" charset="-128"/>
                <a:cs typeface="Arial" panose="020B0604020202020204" pitchFamily="34" charset="0"/>
              </a:rPr>
              <a:t>Therefore we do not have “window”, “view” or “document” classes</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Be very careful here as we are so tied to GUIs when visualizing applications</a:t>
            </a:r>
          </a:p>
          <a:p>
            <a:pPr lvl="1" eaLnBrk="1" hangingPunct="1">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GUI is meant to “delegate” tasks to system</a:t>
            </a:r>
          </a:p>
        </p:txBody>
      </p:sp>
    </p:spTree>
    <p:extLst>
      <p:ext uri="{BB962C8B-B14F-4D97-AF65-F5344CB8AC3E}">
        <p14:creationId xmlns:p14="http://schemas.microsoft.com/office/powerpoint/2010/main" val="110284359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fade">
                                      <p:cBhvr>
                                        <p:cTn id="7" dur="500"/>
                                        <p:tgtEl>
                                          <p:spTgt spid="29798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7987">
                                            <p:txEl>
                                              <p:pRg st="1" end="1"/>
                                            </p:txEl>
                                          </p:spTgt>
                                        </p:tgtEl>
                                        <p:attrNameLst>
                                          <p:attrName>style.visibility</p:attrName>
                                        </p:attrNameLst>
                                      </p:cBhvr>
                                      <p:to>
                                        <p:strVal val="visible"/>
                                      </p:to>
                                    </p:set>
                                    <p:animEffect transition="in" filter="fade">
                                      <p:cBhvr>
                                        <p:cTn id="10" dur="500"/>
                                        <p:tgtEl>
                                          <p:spTgt spid="29798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7987">
                                            <p:txEl>
                                              <p:pRg st="2" end="2"/>
                                            </p:txEl>
                                          </p:spTgt>
                                        </p:tgtEl>
                                        <p:attrNameLst>
                                          <p:attrName>style.visibility</p:attrName>
                                        </p:attrNameLst>
                                      </p:cBhvr>
                                      <p:to>
                                        <p:strVal val="visible"/>
                                      </p:to>
                                    </p:set>
                                    <p:animEffect transition="in" filter="fade">
                                      <p:cBhvr>
                                        <p:cTn id="13" dur="500"/>
                                        <p:tgtEl>
                                          <p:spTgt spid="29798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7987">
                                            <p:txEl>
                                              <p:pRg st="3" end="3"/>
                                            </p:txEl>
                                          </p:spTgt>
                                        </p:tgtEl>
                                        <p:attrNameLst>
                                          <p:attrName>style.visibility</p:attrName>
                                        </p:attrNameLst>
                                      </p:cBhvr>
                                      <p:to>
                                        <p:strVal val="visible"/>
                                      </p:to>
                                    </p:set>
                                    <p:animEffect transition="in" filter="fade">
                                      <p:cBhvr>
                                        <p:cTn id="18" dur="500"/>
                                        <p:tgtEl>
                                          <p:spTgt spid="29798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7987">
                                            <p:txEl>
                                              <p:pRg st="4" end="4"/>
                                            </p:txEl>
                                          </p:spTgt>
                                        </p:tgtEl>
                                        <p:attrNameLst>
                                          <p:attrName>style.visibility</p:attrName>
                                        </p:attrNameLst>
                                      </p:cBhvr>
                                      <p:to>
                                        <p:strVal val="visible"/>
                                      </p:to>
                                    </p:set>
                                    <p:animEffect transition="in" filter="fade">
                                      <p:cBhvr>
                                        <p:cTn id="21" dur="500"/>
                                        <p:tgtEl>
                                          <p:spTgt spid="29798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7987">
                                            <p:txEl>
                                              <p:pRg st="5" end="5"/>
                                            </p:txEl>
                                          </p:spTgt>
                                        </p:tgtEl>
                                        <p:attrNameLst>
                                          <p:attrName>style.visibility</p:attrName>
                                        </p:attrNameLst>
                                      </p:cBhvr>
                                      <p:to>
                                        <p:strVal val="visible"/>
                                      </p:to>
                                    </p:set>
                                    <p:animEffect transition="in" filter="fade">
                                      <p:cBhvr>
                                        <p:cTn id="24" dur="500"/>
                                        <p:tgtEl>
                                          <p:spTgt spid="297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uiExpand="1"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DE0B013-ADC5-4E98-BB0A-0AD73874BB28}"/>
              </a:ext>
            </a:extLst>
          </p:cNvPr>
          <p:cNvSpPr>
            <a:spLocks noGrp="1" noChangeArrowheads="1"/>
          </p:cNvSpPr>
          <p:nvPr>
            <p:ph type="title"/>
          </p:nvPr>
        </p:nvSpPr>
        <p:spPr>
          <a:xfrm>
            <a:off x="1905000" y="457200"/>
            <a:ext cx="8229600" cy="808038"/>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 (NextGen POS)</a:t>
            </a:r>
          </a:p>
        </p:txBody>
      </p:sp>
      <p:graphicFrame>
        <p:nvGraphicFramePr>
          <p:cNvPr id="299012" name="Object 4">
            <a:extLst>
              <a:ext uri="{FF2B5EF4-FFF2-40B4-BE49-F238E27FC236}">
                <a16:creationId xmlns:a16="http://schemas.microsoft.com/office/drawing/2014/main" id="{C41E931C-EE37-46A0-A3B6-9A7B901A5FF7}"/>
              </a:ext>
            </a:extLst>
          </p:cNvPr>
          <p:cNvGraphicFramePr>
            <a:graphicFrameLocks noGrp="1" noChangeAspect="1"/>
          </p:cNvGraphicFramePr>
          <p:nvPr>
            <p:ph sz="half" idx="2"/>
          </p:nvPr>
        </p:nvGraphicFramePr>
        <p:xfrm>
          <a:off x="4038600" y="1524001"/>
          <a:ext cx="5715000" cy="4729163"/>
        </p:xfrm>
        <a:graphic>
          <a:graphicData uri="http://schemas.openxmlformats.org/presentationml/2006/ole">
            <mc:AlternateContent xmlns:mc="http://schemas.openxmlformats.org/markup-compatibility/2006">
              <mc:Choice xmlns:v="urn:schemas-microsoft-com:vml" Requires="v">
                <p:oleObj spid="_x0000_s191489" name="Visio" r:id="rId4" imgW="5700097" imgH="4718214" progId="Visio.Drawing.11">
                  <p:embed/>
                </p:oleObj>
              </mc:Choice>
              <mc:Fallback>
                <p:oleObj name="Visio" r:id="rId4" imgW="5700097" imgH="4718214" progId="Visio.Drawing.11">
                  <p:embed/>
                  <p:pic>
                    <p:nvPicPr>
                      <p:cNvPr id="299012" name="Object 4">
                        <a:extLst>
                          <a:ext uri="{FF2B5EF4-FFF2-40B4-BE49-F238E27FC236}">
                            <a16:creationId xmlns:a16="http://schemas.microsoft.com/office/drawing/2014/main" id="{C41E931C-EE37-46A0-A3B6-9A7B901A5FF7}"/>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524001"/>
                        <a:ext cx="57150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56" name="Text Box 7">
            <a:extLst>
              <a:ext uri="{FF2B5EF4-FFF2-40B4-BE49-F238E27FC236}">
                <a16:creationId xmlns:a16="http://schemas.microsoft.com/office/drawing/2014/main" id="{0AAEDAFA-B80C-4CFE-9CD3-EA24116D45F5}"/>
              </a:ext>
            </a:extLst>
          </p:cNvPr>
          <p:cNvSpPr txBox="1">
            <a:spLocks noChangeArrowheads="1"/>
          </p:cNvSpPr>
          <p:nvPr/>
        </p:nvSpPr>
        <p:spPr bwMode="auto">
          <a:xfrm>
            <a:off x="2133600" y="2133601"/>
            <a:ext cx="2133600" cy="95410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Which class of object should be responsible for receiving the enterItem() system event message?</a:t>
            </a:r>
          </a:p>
        </p:txBody>
      </p:sp>
      <p:sp>
        <p:nvSpPr>
          <p:cNvPr id="299017" name="Text Box 9">
            <a:extLst>
              <a:ext uri="{FF2B5EF4-FFF2-40B4-BE49-F238E27FC236}">
                <a16:creationId xmlns:a16="http://schemas.microsoft.com/office/drawing/2014/main" id="{E349B52D-4BE4-4BE6-ACA5-B3F951BE53FD}"/>
              </a:ext>
            </a:extLst>
          </p:cNvPr>
          <p:cNvSpPr txBox="1">
            <a:spLocks noChangeArrowheads="1"/>
          </p:cNvSpPr>
          <p:nvPr/>
        </p:nvSpPr>
        <p:spPr bwMode="auto">
          <a:xfrm>
            <a:off x="7848600" y="4038601"/>
            <a:ext cx="2133600" cy="10618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Register? POSSystem?</a:t>
            </a:r>
          </a:p>
          <a:p>
            <a:pPr eaLnBrk="1" hangingPunct="1">
              <a:spcBef>
                <a:spcPct val="50000"/>
              </a:spcBef>
            </a:pPr>
            <a:r>
              <a:rPr lang="en-US" altLang="en-US" sz="1400"/>
              <a:t>These represent overall “system”, “root object”, device, or subsystem.</a:t>
            </a:r>
          </a:p>
        </p:txBody>
      </p:sp>
      <p:sp>
        <p:nvSpPr>
          <p:cNvPr id="299018" name="Text Box 10">
            <a:extLst>
              <a:ext uri="{FF2B5EF4-FFF2-40B4-BE49-F238E27FC236}">
                <a16:creationId xmlns:a16="http://schemas.microsoft.com/office/drawing/2014/main" id="{92F7DBF2-A686-49C8-8770-1EEAEAE34074}"/>
              </a:ext>
            </a:extLst>
          </p:cNvPr>
          <p:cNvSpPr txBox="1">
            <a:spLocks noChangeArrowheads="1"/>
          </p:cNvSpPr>
          <p:nvPr/>
        </p:nvSpPr>
        <p:spPr bwMode="auto">
          <a:xfrm>
            <a:off x="2057400" y="4114800"/>
            <a:ext cx="2133600" cy="170816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ProcessSaleHandler?</a:t>
            </a:r>
            <a:br>
              <a:rPr lang="en-US" altLang="en-US" sz="1400"/>
            </a:br>
            <a:r>
              <a:rPr lang="en-US" altLang="en-US" sz="1400"/>
              <a:t>ProcessSaleSession?</a:t>
            </a:r>
            <a:br>
              <a:rPr lang="en-US" altLang="en-US" sz="1400"/>
            </a:br>
            <a:r>
              <a:rPr lang="en-US" altLang="en-US" sz="1400"/>
              <a:t>(these would be new)</a:t>
            </a:r>
          </a:p>
          <a:p>
            <a:pPr eaLnBrk="1" hangingPunct="1">
              <a:spcBef>
                <a:spcPct val="50000"/>
              </a:spcBef>
            </a:pPr>
            <a:r>
              <a:rPr lang="en-US" altLang="en-US" sz="1400"/>
              <a:t>These represent a receiver or handler of all system events of a use case scenario.</a:t>
            </a:r>
          </a:p>
        </p:txBody>
      </p:sp>
    </p:spTree>
    <p:extLst>
      <p:ext uri="{BB962C8B-B14F-4D97-AF65-F5344CB8AC3E}">
        <p14:creationId xmlns:p14="http://schemas.microsoft.com/office/powerpoint/2010/main" val="51801100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9012"/>
                                        </p:tgtEl>
                                        <p:attrNameLst>
                                          <p:attrName>style.visibility</p:attrName>
                                        </p:attrNameLst>
                                      </p:cBhvr>
                                      <p:to>
                                        <p:strVal val="visible"/>
                                      </p:to>
                                    </p:set>
                                    <p:animEffect transition="in" filter="fade">
                                      <p:cBhvr>
                                        <p:cTn id="7" dur="500"/>
                                        <p:tgtEl>
                                          <p:spTgt spid="2990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9017"/>
                                        </p:tgtEl>
                                        <p:attrNameLst>
                                          <p:attrName>style.visibility</p:attrName>
                                        </p:attrNameLst>
                                      </p:cBhvr>
                                      <p:to>
                                        <p:strVal val="visible"/>
                                      </p:to>
                                    </p:set>
                                    <p:animEffect transition="in" filter="fade">
                                      <p:cBhvr>
                                        <p:cTn id="12" dur="500"/>
                                        <p:tgtEl>
                                          <p:spTgt spid="299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9018"/>
                                        </p:tgtEl>
                                        <p:attrNameLst>
                                          <p:attrName>style.visibility</p:attrName>
                                        </p:attrNameLst>
                                      </p:cBhvr>
                                      <p:to>
                                        <p:strVal val="visible"/>
                                      </p:to>
                                    </p:set>
                                    <p:animEffect transition="in" filter="fade">
                                      <p:cBhvr>
                                        <p:cTn id="17" dur="500"/>
                                        <p:tgtEl>
                                          <p:spTgt spid="299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7" grpId="0" animBg="1"/>
      <p:bldP spid="2990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9A4B9C30-44D2-4BD3-8097-9DE8EF26CB00}"/>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 NextGen POS</a:t>
            </a:r>
          </a:p>
        </p:txBody>
      </p:sp>
      <p:graphicFrame>
        <p:nvGraphicFramePr>
          <p:cNvPr id="301060" name="Object 4">
            <a:extLst>
              <a:ext uri="{FF2B5EF4-FFF2-40B4-BE49-F238E27FC236}">
                <a16:creationId xmlns:a16="http://schemas.microsoft.com/office/drawing/2014/main" id="{912D8B72-5551-4677-B2DA-AB297388C581}"/>
              </a:ext>
            </a:extLst>
          </p:cNvPr>
          <p:cNvGraphicFramePr>
            <a:graphicFrameLocks noGrp="1" noChangeAspect="1"/>
          </p:cNvGraphicFramePr>
          <p:nvPr>
            <p:ph idx="1"/>
          </p:nvPr>
        </p:nvGraphicFramePr>
        <p:xfrm>
          <a:off x="3746500" y="1600201"/>
          <a:ext cx="4699000" cy="4525963"/>
        </p:xfrm>
        <a:graphic>
          <a:graphicData uri="http://schemas.openxmlformats.org/presentationml/2006/ole">
            <mc:AlternateContent xmlns:mc="http://schemas.openxmlformats.org/markup-compatibility/2006">
              <mc:Choice xmlns:v="urn:schemas-microsoft-com:vml" Requires="v">
                <p:oleObj spid="_x0000_s193537" name="Visio" r:id="rId4" imgW="5739463" imgH="5526890" progId="Visio.Drawing.11">
                  <p:embed/>
                </p:oleObj>
              </mc:Choice>
              <mc:Fallback>
                <p:oleObj name="Visio" r:id="rId4" imgW="5739463" imgH="5526890" progId="Visio.Drawing.11">
                  <p:embed/>
                  <p:pic>
                    <p:nvPicPr>
                      <p:cNvPr id="301060" name="Object 4">
                        <a:extLst>
                          <a:ext uri="{FF2B5EF4-FFF2-40B4-BE49-F238E27FC236}">
                            <a16:creationId xmlns:a16="http://schemas.microsoft.com/office/drawing/2014/main" id="{912D8B72-5551-4677-B2DA-AB297388C581}"/>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500" y="1600201"/>
                        <a:ext cx="4699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4" name="Text Box 6">
            <a:extLst>
              <a:ext uri="{FF2B5EF4-FFF2-40B4-BE49-F238E27FC236}">
                <a16:creationId xmlns:a16="http://schemas.microsoft.com/office/drawing/2014/main" id="{DC1C4774-3DE0-4584-AB4E-4A69B988B400}"/>
              </a:ext>
            </a:extLst>
          </p:cNvPr>
          <p:cNvSpPr txBox="1">
            <a:spLocks noChangeArrowheads="1"/>
          </p:cNvSpPr>
          <p:nvPr/>
        </p:nvSpPr>
        <p:spPr bwMode="auto">
          <a:xfrm>
            <a:off x="7086600" y="1981200"/>
            <a:ext cx="24384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Here are the two basic alternatives.</a:t>
            </a:r>
          </a:p>
        </p:txBody>
      </p:sp>
      <p:sp>
        <p:nvSpPr>
          <p:cNvPr id="301063" name="Text Box 7">
            <a:extLst>
              <a:ext uri="{FF2B5EF4-FFF2-40B4-BE49-F238E27FC236}">
                <a16:creationId xmlns:a16="http://schemas.microsoft.com/office/drawing/2014/main" id="{4D1F604B-584B-41F6-AD95-D44FFCEA34C1}"/>
              </a:ext>
            </a:extLst>
          </p:cNvPr>
          <p:cNvSpPr txBox="1">
            <a:spLocks noChangeArrowheads="1"/>
          </p:cNvSpPr>
          <p:nvPr/>
        </p:nvSpPr>
        <p:spPr bwMode="auto">
          <a:xfrm>
            <a:off x="7086600" y="3200400"/>
            <a:ext cx="2438400" cy="5232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(And how do we choose from amongst them?)</a:t>
            </a:r>
          </a:p>
        </p:txBody>
      </p:sp>
    </p:spTree>
    <p:extLst>
      <p:ext uri="{BB962C8B-B14F-4D97-AF65-F5344CB8AC3E}">
        <p14:creationId xmlns:p14="http://schemas.microsoft.com/office/powerpoint/2010/main" val="290631937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1063"/>
                                        </p:tgtEl>
                                        <p:attrNameLst>
                                          <p:attrName>style.visibility</p:attrName>
                                        </p:attrNameLst>
                                      </p:cBhvr>
                                      <p:to>
                                        <p:strVal val="visible"/>
                                      </p:to>
                                    </p:set>
                                    <p:animEffect transition="in" filter="fade">
                                      <p:cBhvr>
                                        <p:cTn id="7" dur="500"/>
                                        <p:tgtEl>
                                          <p:spTgt spid="30106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1060"/>
                                        </p:tgtEl>
                                        <p:attrNameLst>
                                          <p:attrName>style.visibility</p:attrName>
                                        </p:attrNameLst>
                                      </p:cBhvr>
                                      <p:to>
                                        <p:strVal val="visible"/>
                                      </p:to>
                                    </p:set>
                                    <p:animEffect transition="in" filter="fade">
                                      <p:cBhvr>
                                        <p:cTn id="11" dur="2000"/>
                                        <p:tgtEl>
                                          <p:spTgt spid="30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F80B004-DFEE-488B-8D71-7AC769E8B04F}"/>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Caveats</a:t>
            </a:r>
          </a:p>
        </p:txBody>
      </p:sp>
      <p:sp>
        <p:nvSpPr>
          <p:cNvPr id="60419" name="Rectangle 3">
            <a:extLst>
              <a:ext uri="{FF2B5EF4-FFF2-40B4-BE49-F238E27FC236}">
                <a16:creationId xmlns:a16="http://schemas.microsoft.com/office/drawing/2014/main" id="{7ABAEA90-3006-4AAB-A792-A0C55A39BCCC}"/>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A balance must be </a:t>
            </a:r>
            <a:r>
              <a:rPr lang="en-US" altLang="en-US" sz="2800" err="1">
                <a:latin typeface="Arial" panose="020B0604020202020204" pitchFamily="34" charset="0"/>
                <a:ea typeface="ＭＳ Ｐゴシック" panose="020B0600070205080204" pitchFamily="34" charset="-128"/>
                <a:cs typeface="Arial" panose="020B0604020202020204" pitchFamily="34" charset="0"/>
              </a:rPr>
              <a:t>striken</a:t>
            </a:r>
            <a:r>
              <a:rPr lang="en-US" altLang="en-US" sz="2800">
                <a:latin typeface="Arial" panose="020B0604020202020204" pitchFamily="34" charset="0"/>
                <a:ea typeface="ＭＳ Ｐゴシック" panose="020B0600070205080204" pitchFamily="34" charset="-128"/>
                <a:cs typeface="Arial" panose="020B0604020202020204" pitchFamily="34" charset="0"/>
              </a:rPr>
              <a:t> between having too many controllers and too few</a:t>
            </a:r>
          </a:p>
          <a:p>
            <a:pPr lvl="1" eaLnBrk="1" hangingPunct="1">
              <a:buFont typeface="Wingdings" panose="05000000000000000000" pitchFamily="2" charset="2"/>
              <a:buChar char="²"/>
              <a:defRPr/>
            </a:pPr>
            <a:r>
              <a:rPr lang="en-US" altLang="en-US" sz="2400">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More common problem: too few (i.e., “bloated controllers”)</a:t>
            </a:r>
          </a:p>
          <a:p>
            <a:pPr eaLnBrk="1" hangingPunct="1">
              <a:buFont typeface="Wingdings" panose="05000000000000000000" pitchFamily="2" charset="2"/>
              <a:buChar char="²"/>
              <a:defRPr/>
            </a:pPr>
            <a:r>
              <a:rPr lang="en-US" altLang="en-US" sz="2800">
                <a:latin typeface="Arial" panose="020B0604020202020204" pitchFamily="34" charset="0"/>
                <a:ea typeface="ＭＳ Ｐゴシック" panose="020B0600070205080204" pitchFamily="34" charset="-128"/>
                <a:cs typeface="Arial" panose="020B0604020202020204" pitchFamily="34" charset="0"/>
              </a:rPr>
              <a:t>Example:</a:t>
            </a:r>
          </a:p>
          <a:p>
            <a:pPr lvl="1" eaLnBrk="1" hangingPunct="1">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single controller classes for all events (façade)</a:t>
            </a:r>
          </a:p>
          <a:p>
            <a:pPr lvl="1" eaLnBrk="1" hangingPunct="1">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controller performs many of the events itself rather than delegate work</a:t>
            </a:r>
          </a:p>
          <a:p>
            <a:pPr lvl="1" eaLnBrk="1" hangingPunct="1">
              <a:buFont typeface="Wingdings" panose="05000000000000000000" pitchFamily="2" charset="2"/>
              <a:buChar char="§"/>
              <a:defRPr/>
            </a:pPr>
            <a:r>
              <a:rPr lang="en-US" altLang="en-US" sz="2400">
                <a:latin typeface="Arial" panose="020B0604020202020204" pitchFamily="34" charset="0"/>
                <a:ea typeface="ＭＳ Ｐゴシック" panose="020B0600070205080204" pitchFamily="34" charset="-128"/>
                <a:cs typeface="Arial" panose="020B0604020202020204" pitchFamily="34" charset="0"/>
              </a:rPr>
              <a:t>controller maintains a lot of state information about the system (e.g., variables and attributes)</a:t>
            </a:r>
          </a:p>
        </p:txBody>
      </p:sp>
    </p:spTree>
    <p:extLst>
      <p:ext uri="{BB962C8B-B14F-4D97-AF65-F5344CB8AC3E}">
        <p14:creationId xmlns:p14="http://schemas.microsoft.com/office/powerpoint/2010/main" val="176531579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 calcmode="lin" valueType="num">
                                      <p:cBhvr additive="base">
                                        <p:cTn id="12" dur="500" fill="hold"/>
                                        <p:tgtEl>
                                          <p:spTgt spid="6041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0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60419">
                                            <p:txEl>
                                              <p:pRg st="2" end="2"/>
                                            </p:txEl>
                                          </p:spTgt>
                                        </p:tgtEl>
                                        <p:attrNameLst>
                                          <p:attrName>style.visibility</p:attrName>
                                        </p:attrNameLst>
                                      </p:cBhvr>
                                      <p:to>
                                        <p:strVal val="visible"/>
                                      </p:to>
                                    </p:set>
                                    <p:anim calcmode="lin" valueType="num">
                                      <p:cBhvr additive="base">
                                        <p:cTn id="18" dur="5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0419">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 calcmode="lin" valueType="num">
                                      <p:cBhvr additive="base">
                                        <p:cTn id="22" dur="500" fill="hold"/>
                                        <p:tgtEl>
                                          <p:spTgt spid="6041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0419">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0419">
                                            <p:txEl>
                                              <p:pRg st="4" end="4"/>
                                            </p:txEl>
                                          </p:spTgt>
                                        </p:tgtEl>
                                        <p:attrNameLst>
                                          <p:attrName>style.visibility</p:attrName>
                                        </p:attrNameLst>
                                      </p:cBhvr>
                                      <p:to>
                                        <p:strVal val="visible"/>
                                      </p:to>
                                    </p:set>
                                    <p:anim calcmode="lin" valueType="num">
                                      <p:cBhvr additive="base">
                                        <p:cTn id="26" dur="500" fill="hold"/>
                                        <p:tgtEl>
                                          <p:spTgt spid="60419">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0419">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0419">
                                            <p:txEl>
                                              <p:pRg st="5" end="5"/>
                                            </p:txEl>
                                          </p:spTgt>
                                        </p:tgtEl>
                                        <p:attrNameLst>
                                          <p:attrName>style.visibility</p:attrName>
                                        </p:attrNameLst>
                                      </p:cBhvr>
                                      <p:to>
                                        <p:strVal val="visible"/>
                                      </p:to>
                                    </p:set>
                                    <p:anim calcmode="lin" valueType="num">
                                      <p:cBhvr additive="base">
                                        <p:cTn id="30" dur="500" fill="hold"/>
                                        <p:tgtEl>
                                          <p:spTgt spid="60419">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04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EADEAD8-82D4-4139-BDA3-5DB61CD40B12}"/>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5. GRASP High Cohesion</a:t>
            </a:r>
          </a:p>
        </p:txBody>
      </p:sp>
      <p:sp>
        <p:nvSpPr>
          <p:cNvPr id="61443" name="Rectangle 3">
            <a:extLst>
              <a:ext uri="{FF2B5EF4-FFF2-40B4-BE49-F238E27FC236}">
                <a16:creationId xmlns:a16="http://schemas.microsoft.com/office/drawing/2014/main" id="{A2B37C7E-79D7-4274-8CE1-063B50800F2F}"/>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Problem:</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How can we keep objects in our design</a:t>
            </a:r>
          </a:p>
          <a:p>
            <a:pPr lvl="2"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focused?</a:t>
            </a:r>
          </a:p>
          <a:p>
            <a:pPr lvl="2"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understandable?</a:t>
            </a:r>
          </a:p>
          <a:p>
            <a:pPr lvl="2"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manageable?</a:t>
            </a:r>
          </a:p>
          <a:p>
            <a:pPr eaLnBrk="1" hangingPunct="1">
              <a:lnSpc>
                <a:spcPct val="90000"/>
              </a:lnSpc>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Solution:</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Assign a responsibility so that cohesion remains high.</a:t>
            </a:r>
          </a:p>
          <a:p>
            <a:pPr lvl="1" eaLnBrk="1" hangingPunct="1">
              <a:lnSpc>
                <a:spcPct val="90000"/>
              </a:lnSpc>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As with low coupling, use this evaluate alternatives to placing responsibilities in objects</a:t>
            </a:r>
          </a:p>
        </p:txBody>
      </p:sp>
    </p:spTree>
    <p:extLst>
      <p:ext uri="{BB962C8B-B14F-4D97-AF65-F5344CB8AC3E}">
        <p14:creationId xmlns:p14="http://schemas.microsoft.com/office/powerpoint/2010/main" val="312639371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 calcmode="lin" valueType="num">
                                      <p:cBhvr additive="base">
                                        <p:cTn id="7" dur="5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anim calcmode="lin" valueType="num">
                                      <p:cBhvr additive="base">
                                        <p:cTn id="11"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anim calcmode="lin" valueType="num">
                                      <p:cBhvr additive="base">
                                        <p:cTn id="15" dur="5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anim calcmode="lin" valueType="num">
                                      <p:cBhvr additive="base">
                                        <p:cTn id="19" dur="5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anim calcmode="lin" valueType="num">
                                      <p:cBhvr additive="base">
                                        <p:cTn id="23" dur="5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1443">
                                            <p:txEl>
                                              <p:pRg st="5" end="5"/>
                                            </p:txEl>
                                          </p:spTgt>
                                        </p:tgtEl>
                                        <p:attrNameLst>
                                          <p:attrName>style.visibility</p:attrName>
                                        </p:attrNameLst>
                                      </p:cBhvr>
                                      <p:to>
                                        <p:strVal val="visible"/>
                                      </p:to>
                                    </p:set>
                                    <p:anim calcmode="lin" valueType="num">
                                      <p:cBhvr additive="base">
                                        <p:cTn id="29" dur="500" fill="hold"/>
                                        <p:tgtEl>
                                          <p:spTgt spid="614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4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1443">
                                            <p:txEl>
                                              <p:pRg st="6" end="6"/>
                                            </p:txEl>
                                          </p:spTgt>
                                        </p:tgtEl>
                                        <p:attrNameLst>
                                          <p:attrName>style.visibility</p:attrName>
                                        </p:attrNameLst>
                                      </p:cBhvr>
                                      <p:to>
                                        <p:strVal val="visible"/>
                                      </p:to>
                                    </p:set>
                                    <p:anim calcmode="lin" valueType="num">
                                      <p:cBhvr additive="base">
                                        <p:cTn id="33" dur="500" fill="hold"/>
                                        <p:tgtEl>
                                          <p:spTgt spid="6144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144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1443">
                                            <p:txEl>
                                              <p:pRg st="7" end="7"/>
                                            </p:txEl>
                                          </p:spTgt>
                                        </p:tgtEl>
                                        <p:attrNameLst>
                                          <p:attrName>style.visibility</p:attrName>
                                        </p:attrNameLst>
                                      </p:cBhvr>
                                      <p:to>
                                        <p:strVal val="visible"/>
                                      </p:to>
                                    </p:set>
                                    <p:anim calcmode="lin" valueType="num">
                                      <p:cBhvr additive="base">
                                        <p:cTn id="37" dur="500" fill="hold"/>
                                        <p:tgtEl>
                                          <p:spTgt spid="6144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1398A9D3-6398-4E2D-ADCB-FB41C3580FE8}"/>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Signs of Low Cohesion</a:t>
            </a:r>
          </a:p>
        </p:txBody>
      </p:sp>
      <p:sp>
        <p:nvSpPr>
          <p:cNvPr id="278531" name="Rectangle 3">
            <a:extLst>
              <a:ext uri="{FF2B5EF4-FFF2-40B4-BE49-F238E27FC236}">
                <a16:creationId xmlns:a16="http://schemas.microsoft.com/office/drawing/2014/main" id="{D30D153F-245B-420F-A9C5-1F16C5DF4709}"/>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Classes that do too many </a:t>
            </a: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unrelated</a:t>
            </a:r>
            <a:r>
              <a:rPr lang="en-US" altLang="en-US">
                <a:latin typeface="Arial" panose="020B0604020202020204" pitchFamily="34" charset="0"/>
                <a:ea typeface="ＭＳ Ｐゴシック" panose="020B0600070205080204" pitchFamily="34" charset="-128"/>
                <a:cs typeface="Arial" panose="020B0604020202020204" pitchFamily="34" charset="0"/>
              </a:rPr>
              <a:t> things or which do too much work</a:t>
            </a:r>
          </a:p>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Such classes are:</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hard to comprehend</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hard to reuse</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hard to maintain</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delicate in that any change elsewhere in the system requires many changes in this class</a:t>
            </a:r>
          </a:p>
          <a:p>
            <a:pPr eaLnBrk="1" hangingPunct="1">
              <a:lnSpc>
                <a:spcPct val="90000"/>
              </a:lnSpc>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In general:</a:t>
            </a:r>
          </a:p>
          <a:p>
            <a:pPr lvl="1" eaLnBrk="1" hangingPunct="1">
              <a:lnSpc>
                <a:spcPct val="90000"/>
              </a:lnSpc>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the greater the granularity of classes, the lower the cohesion</a:t>
            </a:r>
          </a:p>
          <a:p>
            <a:pPr lvl="1" eaLnBrk="1" hangingPunct="1">
              <a:lnSpc>
                <a:spcPct val="90000"/>
              </a:lnSpc>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but we do not want to go to the other extreme (i.e., lots and lots of classes, each doing one trivial thing)</a:t>
            </a:r>
          </a:p>
        </p:txBody>
      </p:sp>
    </p:spTree>
    <p:extLst>
      <p:ext uri="{BB962C8B-B14F-4D97-AF65-F5344CB8AC3E}">
        <p14:creationId xmlns:p14="http://schemas.microsoft.com/office/powerpoint/2010/main" val="342722847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8531">
                                            <p:txEl>
                                              <p:pRg st="1" end="1"/>
                                            </p:txEl>
                                          </p:spTgt>
                                        </p:tgtEl>
                                        <p:attrNameLst>
                                          <p:attrName>style.visibility</p:attrName>
                                        </p:attrNameLst>
                                      </p:cBhvr>
                                      <p:to>
                                        <p:strVal val="visible"/>
                                      </p:to>
                                    </p:set>
                                    <p:animEffect transition="in" filter="fade">
                                      <p:cBhvr>
                                        <p:cTn id="7" dur="2000"/>
                                        <p:tgtEl>
                                          <p:spTgt spid="27853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8531">
                                            <p:txEl>
                                              <p:pRg st="2" end="2"/>
                                            </p:txEl>
                                          </p:spTgt>
                                        </p:tgtEl>
                                        <p:attrNameLst>
                                          <p:attrName>style.visibility</p:attrName>
                                        </p:attrNameLst>
                                      </p:cBhvr>
                                      <p:to>
                                        <p:strVal val="visible"/>
                                      </p:to>
                                    </p:set>
                                    <p:animEffect transition="in" filter="fade">
                                      <p:cBhvr>
                                        <p:cTn id="10" dur="2000"/>
                                        <p:tgtEl>
                                          <p:spTgt spid="27853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8531">
                                            <p:txEl>
                                              <p:pRg st="3" end="3"/>
                                            </p:txEl>
                                          </p:spTgt>
                                        </p:tgtEl>
                                        <p:attrNameLst>
                                          <p:attrName>style.visibility</p:attrName>
                                        </p:attrNameLst>
                                      </p:cBhvr>
                                      <p:to>
                                        <p:strVal val="visible"/>
                                      </p:to>
                                    </p:set>
                                    <p:animEffect transition="in" filter="fade">
                                      <p:cBhvr>
                                        <p:cTn id="13" dur="2000"/>
                                        <p:tgtEl>
                                          <p:spTgt spid="27853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78531">
                                            <p:txEl>
                                              <p:pRg st="4" end="4"/>
                                            </p:txEl>
                                          </p:spTgt>
                                        </p:tgtEl>
                                        <p:attrNameLst>
                                          <p:attrName>style.visibility</p:attrName>
                                        </p:attrNameLst>
                                      </p:cBhvr>
                                      <p:to>
                                        <p:strVal val="visible"/>
                                      </p:to>
                                    </p:set>
                                    <p:animEffect transition="in" filter="fade">
                                      <p:cBhvr>
                                        <p:cTn id="16" dur="2000"/>
                                        <p:tgtEl>
                                          <p:spTgt spid="27853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78531">
                                            <p:txEl>
                                              <p:pRg st="5" end="5"/>
                                            </p:txEl>
                                          </p:spTgt>
                                        </p:tgtEl>
                                        <p:attrNameLst>
                                          <p:attrName>style.visibility</p:attrName>
                                        </p:attrNameLst>
                                      </p:cBhvr>
                                      <p:to>
                                        <p:strVal val="visible"/>
                                      </p:to>
                                    </p:set>
                                    <p:animEffect transition="in" filter="fade">
                                      <p:cBhvr>
                                        <p:cTn id="19" dur="2000"/>
                                        <p:tgtEl>
                                          <p:spTgt spid="278531">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78531">
                                            <p:txEl>
                                              <p:pRg st="6" end="6"/>
                                            </p:txEl>
                                          </p:spTgt>
                                        </p:tgtEl>
                                        <p:attrNameLst>
                                          <p:attrName>style.visibility</p:attrName>
                                        </p:attrNameLst>
                                      </p:cBhvr>
                                      <p:to>
                                        <p:strVal val="visible"/>
                                      </p:to>
                                    </p:set>
                                    <p:animEffect transition="in" filter="fade">
                                      <p:cBhvr>
                                        <p:cTn id="24" dur="2000"/>
                                        <p:tgtEl>
                                          <p:spTgt spid="278531">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78531">
                                            <p:txEl>
                                              <p:pRg st="7" end="7"/>
                                            </p:txEl>
                                          </p:spTgt>
                                        </p:tgtEl>
                                        <p:attrNameLst>
                                          <p:attrName>style.visibility</p:attrName>
                                        </p:attrNameLst>
                                      </p:cBhvr>
                                      <p:to>
                                        <p:strVal val="visible"/>
                                      </p:to>
                                    </p:set>
                                    <p:animEffect transition="in" filter="fade">
                                      <p:cBhvr>
                                        <p:cTn id="27" dur="2000"/>
                                        <p:tgtEl>
                                          <p:spTgt spid="278531">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78531">
                                            <p:txEl>
                                              <p:pRg st="8" end="8"/>
                                            </p:txEl>
                                          </p:spTgt>
                                        </p:tgtEl>
                                        <p:attrNameLst>
                                          <p:attrName>style.visibility</p:attrName>
                                        </p:attrNameLst>
                                      </p:cBhvr>
                                      <p:to>
                                        <p:strVal val="visible"/>
                                      </p:to>
                                    </p:set>
                                    <p:animEffect transition="in" filter="fade">
                                      <p:cBhvr>
                                        <p:cTn id="30" dur="2000"/>
                                        <p:tgtEl>
                                          <p:spTgt spid="2785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75C8E4D-514F-4EDA-B021-7BF7E4BC6E6D}"/>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Compare and contrast</a:t>
            </a:r>
          </a:p>
        </p:txBody>
      </p:sp>
      <p:graphicFrame>
        <p:nvGraphicFramePr>
          <p:cNvPr id="304132" name="Object 4">
            <a:extLst>
              <a:ext uri="{FF2B5EF4-FFF2-40B4-BE49-F238E27FC236}">
                <a16:creationId xmlns:a16="http://schemas.microsoft.com/office/drawing/2014/main" id="{F3D524F3-36ED-4981-A0F0-FE9E9214A87D}"/>
              </a:ext>
            </a:extLst>
          </p:cNvPr>
          <p:cNvGraphicFramePr>
            <a:graphicFrameLocks noGrp="1" noChangeAspect="1"/>
          </p:cNvGraphicFramePr>
          <p:nvPr>
            <p:ph idx="1"/>
          </p:nvPr>
        </p:nvGraphicFramePr>
        <p:xfrm>
          <a:off x="5008563" y="1474788"/>
          <a:ext cx="4513262" cy="2106612"/>
        </p:xfrm>
        <a:graphic>
          <a:graphicData uri="http://schemas.openxmlformats.org/presentationml/2006/ole">
            <mc:AlternateContent xmlns:mc="http://schemas.openxmlformats.org/markup-compatibility/2006">
              <mc:Choice xmlns:v="urn:schemas-microsoft-com:vml" Requires="v">
                <p:oleObj spid="_x0000_s201729" name="Visio" r:id="rId4" imgW="4516889" imgH="2107731" progId="Visio.Drawing.11">
                  <p:embed/>
                </p:oleObj>
              </mc:Choice>
              <mc:Fallback>
                <p:oleObj name="Visio" r:id="rId4" imgW="4516889" imgH="2107731" progId="Visio.Drawing.11">
                  <p:embed/>
                  <p:pic>
                    <p:nvPicPr>
                      <p:cNvPr id="304132" name="Object 4">
                        <a:extLst>
                          <a:ext uri="{FF2B5EF4-FFF2-40B4-BE49-F238E27FC236}">
                            <a16:creationId xmlns:a16="http://schemas.microsoft.com/office/drawing/2014/main" id="{F3D524F3-36ED-4981-A0F0-FE9E9214A87D}"/>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8563" y="1474788"/>
                        <a:ext cx="4513262" cy="210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6" name="Object 8">
            <a:extLst>
              <a:ext uri="{FF2B5EF4-FFF2-40B4-BE49-F238E27FC236}">
                <a16:creationId xmlns:a16="http://schemas.microsoft.com/office/drawing/2014/main" id="{FD8599DA-5151-4E58-BF5F-F721C2A59D94}"/>
              </a:ext>
            </a:extLst>
          </p:cNvPr>
          <p:cNvGraphicFramePr>
            <a:graphicFrameLocks noChangeAspect="1"/>
          </p:cNvGraphicFramePr>
          <p:nvPr/>
        </p:nvGraphicFramePr>
        <p:xfrm>
          <a:off x="4953000" y="3733801"/>
          <a:ext cx="5029200" cy="2220913"/>
        </p:xfrm>
        <a:graphic>
          <a:graphicData uri="http://schemas.openxmlformats.org/presentationml/2006/ole">
            <mc:AlternateContent xmlns:mc="http://schemas.openxmlformats.org/markup-compatibility/2006">
              <mc:Choice xmlns:v="urn:schemas-microsoft-com:vml" Requires="v">
                <p:oleObj spid="_x0000_s201730" name="Visio" r:id="rId6" imgW="4786822" imgH="2114480" progId="Visio.Drawing.11">
                  <p:embed/>
                </p:oleObj>
              </mc:Choice>
              <mc:Fallback>
                <p:oleObj name="Visio" r:id="rId6" imgW="4786822" imgH="2114480" progId="Visio.Drawing.11">
                  <p:embed/>
                  <p:pic>
                    <p:nvPicPr>
                      <p:cNvPr id="304136" name="Object 8">
                        <a:extLst>
                          <a:ext uri="{FF2B5EF4-FFF2-40B4-BE49-F238E27FC236}">
                            <a16:creationId xmlns:a16="http://schemas.microsoft.com/office/drawing/2014/main" id="{FD8599DA-5151-4E58-BF5F-F721C2A59D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3733801"/>
                        <a:ext cx="5029200" cy="222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597" name="Text Box 9">
            <a:extLst>
              <a:ext uri="{FF2B5EF4-FFF2-40B4-BE49-F238E27FC236}">
                <a16:creationId xmlns:a16="http://schemas.microsoft.com/office/drawing/2014/main" id="{AE6EFC18-DFDB-46E7-A2AC-B815C91C7E05}"/>
              </a:ext>
            </a:extLst>
          </p:cNvPr>
          <p:cNvSpPr txBox="1">
            <a:spLocks noChangeArrowheads="1"/>
          </p:cNvSpPr>
          <p:nvPr/>
        </p:nvSpPr>
        <p:spPr bwMode="auto">
          <a:xfrm>
            <a:off x="1981200" y="2209801"/>
            <a:ext cx="2819400" cy="95410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(Yet again) What class should be responsible for creating and class instance and associating it with a Sale?</a:t>
            </a:r>
          </a:p>
        </p:txBody>
      </p:sp>
      <p:sp>
        <p:nvSpPr>
          <p:cNvPr id="304138" name="Text Box 10">
            <a:extLst>
              <a:ext uri="{FF2B5EF4-FFF2-40B4-BE49-F238E27FC236}">
                <a16:creationId xmlns:a16="http://schemas.microsoft.com/office/drawing/2014/main" id="{0A650026-E566-46C2-B6EC-24FC119D5448}"/>
              </a:ext>
            </a:extLst>
          </p:cNvPr>
          <p:cNvSpPr txBox="1">
            <a:spLocks noChangeArrowheads="1"/>
          </p:cNvSpPr>
          <p:nvPr/>
        </p:nvSpPr>
        <p:spPr bwMode="auto">
          <a:xfrm>
            <a:off x="2133600" y="4724400"/>
            <a:ext cx="2819400" cy="73866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ranklin Gothic" pitchFamily="48" charset="0"/>
              </a:defRPr>
            </a:lvl1pPr>
            <a:lvl2pPr marL="742950" indent="-285750">
              <a:defRPr sz="2400">
                <a:solidFill>
                  <a:schemeClr val="tx1"/>
                </a:solidFill>
                <a:latin typeface="Franklin Gothic" pitchFamily="48" charset="0"/>
              </a:defRPr>
            </a:lvl2pPr>
            <a:lvl3pPr marL="1143000" indent="-228600">
              <a:defRPr sz="2400">
                <a:solidFill>
                  <a:schemeClr val="tx1"/>
                </a:solidFill>
                <a:latin typeface="Franklin Gothic" pitchFamily="48" charset="0"/>
              </a:defRPr>
            </a:lvl3pPr>
            <a:lvl4pPr marL="1600200" indent="-228600">
              <a:defRPr sz="2400">
                <a:solidFill>
                  <a:schemeClr val="tx1"/>
                </a:solidFill>
                <a:latin typeface="Franklin Gothic" pitchFamily="48" charset="0"/>
              </a:defRPr>
            </a:lvl4pPr>
            <a:lvl5pPr marL="2057400" indent="-228600">
              <a:defRPr sz="2400">
                <a:solidFill>
                  <a:schemeClr val="tx1"/>
                </a:solidFill>
                <a:latin typeface="Franklin Gothic" pitchFamily="48" charset="0"/>
              </a:defRPr>
            </a:lvl5pPr>
            <a:lvl6pPr marL="2514600" indent="-228600" eaLnBrk="0" fontAlgn="base" hangingPunct="0">
              <a:spcBef>
                <a:spcPct val="0"/>
              </a:spcBef>
              <a:spcAft>
                <a:spcPct val="0"/>
              </a:spcAft>
              <a:defRPr sz="2400">
                <a:solidFill>
                  <a:schemeClr val="tx1"/>
                </a:solidFill>
                <a:latin typeface="Franklin Gothic" pitchFamily="48" charset="0"/>
              </a:defRPr>
            </a:lvl6pPr>
            <a:lvl7pPr marL="2971800" indent="-228600" eaLnBrk="0" fontAlgn="base" hangingPunct="0">
              <a:spcBef>
                <a:spcPct val="0"/>
              </a:spcBef>
              <a:spcAft>
                <a:spcPct val="0"/>
              </a:spcAft>
              <a:defRPr sz="2400">
                <a:solidFill>
                  <a:schemeClr val="tx1"/>
                </a:solidFill>
                <a:latin typeface="Franklin Gothic" pitchFamily="48" charset="0"/>
              </a:defRPr>
            </a:lvl7pPr>
            <a:lvl8pPr marL="3429000" indent="-228600" eaLnBrk="0" fontAlgn="base" hangingPunct="0">
              <a:spcBef>
                <a:spcPct val="0"/>
              </a:spcBef>
              <a:spcAft>
                <a:spcPct val="0"/>
              </a:spcAft>
              <a:defRPr sz="2400">
                <a:solidFill>
                  <a:schemeClr val="tx1"/>
                </a:solidFill>
                <a:latin typeface="Franklin Gothic" pitchFamily="48" charset="0"/>
              </a:defRPr>
            </a:lvl8pPr>
            <a:lvl9pPr marL="3886200" indent="-228600" eaLnBrk="0" fontAlgn="base" hangingPunct="0">
              <a:spcBef>
                <a:spcPct val="0"/>
              </a:spcBef>
              <a:spcAft>
                <a:spcPct val="0"/>
              </a:spcAft>
              <a:defRPr sz="2400">
                <a:solidFill>
                  <a:schemeClr val="tx1"/>
                </a:solidFill>
                <a:latin typeface="Franklin Gothic" pitchFamily="48" charset="0"/>
              </a:defRPr>
            </a:lvl9pPr>
          </a:lstStyle>
          <a:p>
            <a:pPr eaLnBrk="1" hangingPunct="1">
              <a:spcBef>
                <a:spcPct val="50000"/>
              </a:spcBef>
            </a:pPr>
            <a:r>
              <a:rPr lang="en-US" altLang="en-US" sz="1400"/>
              <a:t>We have two options. Which shows both high cohesion and low coupling?</a:t>
            </a:r>
          </a:p>
        </p:txBody>
      </p:sp>
    </p:spTree>
    <p:extLst>
      <p:ext uri="{BB962C8B-B14F-4D97-AF65-F5344CB8AC3E}">
        <p14:creationId xmlns:p14="http://schemas.microsoft.com/office/powerpoint/2010/main" val="282964418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Effect transition="in" filter="fade">
                                      <p:cBhvr>
                                        <p:cTn id="7" dur="500"/>
                                        <p:tgtEl>
                                          <p:spTgt spid="304132"/>
                                        </p:tgtEl>
                                      </p:cBhvr>
                                    </p:animEffect>
                                  </p:childTnLst>
                                </p:cTn>
                              </p:par>
                              <p:par>
                                <p:cTn id="8" presetID="10" presetClass="entr" presetSubtype="0" fill="hold" nodeType="withEffect">
                                  <p:stCondLst>
                                    <p:cond delay="0"/>
                                  </p:stCondLst>
                                  <p:childTnLst>
                                    <p:set>
                                      <p:cBhvr>
                                        <p:cTn id="9" dur="1" fill="hold">
                                          <p:stCondLst>
                                            <p:cond delay="0"/>
                                          </p:stCondLst>
                                        </p:cTn>
                                        <p:tgtEl>
                                          <p:spTgt spid="304136"/>
                                        </p:tgtEl>
                                        <p:attrNameLst>
                                          <p:attrName>style.visibility</p:attrName>
                                        </p:attrNameLst>
                                      </p:cBhvr>
                                      <p:to>
                                        <p:strVal val="visible"/>
                                      </p:to>
                                    </p:set>
                                    <p:animEffect transition="in" filter="fade">
                                      <p:cBhvr>
                                        <p:cTn id="10" dur="500"/>
                                        <p:tgtEl>
                                          <p:spTgt spid="3041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4138"/>
                                        </p:tgtEl>
                                        <p:attrNameLst>
                                          <p:attrName>style.visibility</p:attrName>
                                        </p:attrNameLst>
                                      </p:cBhvr>
                                      <p:to>
                                        <p:strVal val="visible"/>
                                      </p:to>
                                    </p:set>
                                    <p:animEffect transition="in" filter="fade">
                                      <p:cBhvr>
                                        <p:cTn id="15" dur="2000"/>
                                        <p:tgtEl>
                                          <p:spTgt spid="304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F818546-6F5E-4786-9BAF-9939AB4A8BE2}"/>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Contra-indicators</a:t>
            </a:r>
          </a:p>
        </p:txBody>
      </p:sp>
      <p:sp>
        <p:nvSpPr>
          <p:cNvPr id="64515" name="Rectangle 3">
            <a:extLst>
              <a:ext uri="{FF2B5EF4-FFF2-40B4-BE49-F238E27FC236}">
                <a16:creationId xmlns:a16="http://schemas.microsoft.com/office/drawing/2014/main" id="{8C9665C5-02C0-48B3-9524-811AA6BE1182}"/>
              </a:ext>
            </a:extLst>
          </p:cNvPr>
          <p:cNvSpPr>
            <a:spLocks noGrp="1" noChangeArrowheads="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Char char="²"/>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Simple people-management issues</a:t>
            </a:r>
          </a:p>
          <a:p>
            <a:pPr lvl="1" eaLnBrk="1" hangingPunct="1">
              <a:buFont typeface="Wingdings" panose="05000000000000000000" pitchFamily="2" charset="2"/>
              <a:buChar char="§"/>
              <a:defRPr/>
            </a:pP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Large class maintained by a single programmer</a:t>
            </a:r>
          </a:p>
          <a:p>
            <a:pPr eaLnBrk="1" hangingPunct="1">
              <a:buFont typeface="Wingdings" panose="05000000000000000000" pitchFamily="2" charset="2"/>
              <a:buChar char="²"/>
              <a:defRPr/>
            </a:pPr>
            <a:r>
              <a:rPr lang="en-US" altLang="en-US">
                <a:latin typeface="Arial" panose="020B0604020202020204" pitchFamily="34" charset="0"/>
                <a:ea typeface="ＭＳ Ｐゴシック" panose="020B0600070205080204" pitchFamily="34" charset="-128"/>
                <a:cs typeface="Arial" panose="020B0604020202020204" pitchFamily="34" charset="0"/>
              </a:rPr>
              <a:t>Performance</a:t>
            </a:r>
          </a:p>
          <a:p>
            <a:pPr lvl="1" eaLnBrk="1" hangingPunct="1">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Distributed systems</a:t>
            </a:r>
          </a:p>
          <a:p>
            <a:pPr lvl="1" eaLnBrk="1" hangingPunct="1">
              <a:buFont typeface="Wingdings" panose="05000000000000000000" pitchFamily="2" charset="2"/>
              <a:buChar char="§"/>
              <a:defRPr/>
            </a:pPr>
            <a:r>
              <a:rPr lang="en-US" altLang="en-US">
                <a:latin typeface="Arial" panose="020B0604020202020204" pitchFamily="34" charset="0"/>
                <a:ea typeface="ＭＳ Ｐゴシック" panose="020B0600070205080204" pitchFamily="34" charset="-128"/>
                <a:cs typeface="Arial" panose="020B0604020202020204" pitchFamily="34" charset="0"/>
              </a:rPr>
              <a:t>Any place where the </a:t>
            </a:r>
            <a:r>
              <a:rPr lang="en-US" altLang="en-US">
                <a:solidFill>
                  <a:srgbClr val="FF0000"/>
                </a:solidFill>
                <a:effectLst>
                  <a:outerShdw blurRad="38100" dist="38100" dir="2700000" algn="tl">
                    <a:srgbClr val="000000">
                      <a:alpha val="43137"/>
                    </a:srgbClr>
                  </a:outerShdw>
                </a:effectLst>
                <a:latin typeface="Arial" panose="020B0604020202020204" pitchFamily="34" charset="0"/>
                <a:ea typeface="ＭＳ Ｐゴシック" panose="020B0600070205080204" pitchFamily="34" charset="-128"/>
                <a:cs typeface="Arial" panose="020B0604020202020204" pitchFamily="34" charset="0"/>
              </a:rPr>
              <a:t>overhead of invoking an operation </a:t>
            </a:r>
            <a:r>
              <a:rPr lang="en-US" altLang="en-US">
                <a:latin typeface="Arial" panose="020B0604020202020204" pitchFamily="34" charset="0"/>
                <a:ea typeface="ＭＳ Ｐゴシック" panose="020B0600070205080204" pitchFamily="34" charset="-128"/>
                <a:cs typeface="Arial" panose="020B0604020202020204" pitchFamily="34" charset="0"/>
              </a:rPr>
              <a:t>is a significant proportion of performing the operation</a:t>
            </a:r>
          </a:p>
        </p:txBody>
      </p:sp>
    </p:spTree>
    <p:extLst>
      <p:ext uri="{BB962C8B-B14F-4D97-AF65-F5344CB8AC3E}">
        <p14:creationId xmlns:p14="http://schemas.microsoft.com/office/powerpoint/2010/main" val="416090368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 calcmode="lin" valueType="num">
                                      <p:cBhvr additive="base">
                                        <p:cTn id="11"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4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4515">
                                            <p:txEl>
                                              <p:pRg st="2" end="2"/>
                                            </p:txEl>
                                          </p:spTgt>
                                        </p:tgtEl>
                                        <p:attrNameLst>
                                          <p:attrName>style.visibility</p:attrName>
                                        </p:attrNameLst>
                                      </p:cBhvr>
                                      <p:to>
                                        <p:strVal val="visible"/>
                                      </p:to>
                                    </p:set>
                                    <p:anim calcmode="lin" valueType="num">
                                      <p:cBhvr additive="base">
                                        <p:cTn id="17"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451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4515">
                                            <p:txEl>
                                              <p:pRg st="3" end="3"/>
                                            </p:txEl>
                                          </p:spTgt>
                                        </p:tgtEl>
                                        <p:attrNameLst>
                                          <p:attrName>style.visibility</p:attrName>
                                        </p:attrNameLst>
                                      </p:cBhvr>
                                      <p:to>
                                        <p:strVal val="visible"/>
                                      </p:to>
                                    </p:set>
                                    <p:anim calcmode="lin" valueType="num">
                                      <p:cBhvr additive="base">
                                        <p:cTn id="21"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45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4515">
                                            <p:txEl>
                                              <p:pRg st="4" end="4"/>
                                            </p:txEl>
                                          </p:spTgt>
                                        </p:tgtEl>
                                        <p:attrNameLst>
                                          <p:attrName>style.visibility</p:attrName>
                                        </p:attrNameLst>
                                      </p:cBhvr>
                                      <p:to>
                                        <p:strVal val="visible"/>
                                      </p:to>
                                    </p:set>
                                    <p:anim calcmode="lin" valueType="num">
                                      <p:cBhvr additive="base">
                                        <p:cTn id="25"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5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2DC71EC7-A37F-4802-A39A-E3F14CDB7880}"/>
              </a:ext>
            </a:extLst>
          </p:cNvPr>
          <p:cNvSpPr>
            <a:spLocks noGrp="1"/>
          </p:cNvSpPr>
          <p:nvPr>
            <p:ph type="dt" sz="quarter" idx="10"/>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1400">
                <a:solidFill>
                  <a:schemeClr val="bg2"/>
                </a:solidFill>
                <a:latin typeface="Arial" panose="020B0604020202020204" pitchFamily="34" charset="0"/>
              </a:rPr>
              <a:t>2/14/2001</a:t>
            </a:r>
          </a:p>
        </p:txBody>
      </p:sp>
      <p:sp>
        <p:nvSpPr>
          <p:cNvPr id="18435" name="Slide Number Placeholder 5">
            <a:extLst>
              <a:ext uri="{FF2B5EF4-FFF2-40B4-BE49-F238E27FC236}">
                <a16:creationId xmlns:a16="http://schemas.microsoft.com/office/drawing/2014/main" id="{5AC08644-4F4E-47CA-B543-0BA15F01FC41}"/>
              </a:ext>
            </a:extLst>
          </p:cNvPr>
          <p:cNvSpPr>
            <a:spLocks noGrp="1"/>
          </p:cNvSpPr>
          <p:nvPr>
            <p:ph type="sldNum" sz="quarter" idx="12"/>
          </p:nvPr>
        </p:nvSpPr>
        <p:spPr>
          <a:noFill/>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fld id="{18897DD4-59A9-4818-ADA0-8DA3334A2353}" type="slidenum">
              <a:rPr lang="en-US" altLang="en-US" sz="1400">
                <a:solidFill>
                  <a:schemeClr val="bg2"/>
                </a:solidFill>
                <a:latin typeface="Arial" panose="020B0604020202020204" pitchFamily="34" charset="0"/>
              </a:rPr>
              <a:pPr/>
              <a:t>9</a:t>
            </a:fld>
            <a:endParaRPr lang="en-US" altLang="en-US" sz="1400">
              <a:solidFill>
                <a:schemeClr val="bg2"/>
              </a:solidFill>
              <a:latin typeface="Arial" panose="020B0604020202020204" pitchFamily="34" charset="0"/>
            </a:endParaRPr>
          </a:p>
        </p:txBody>
      </p:sp>
      <p:sp>
        <p:nvSpPr>
          <p:cNvPr id="18436" name="Rectangle 2">
            <a:extLst>
              <a:ext uri="{FF2B5EF4-FFF2-40B4-BE49-F238E27FC236}">
                <a16:creationId xmlns:a16="http://schemas.microsoft.com/office/drawing/2014/main" id="{3C38A6CB-3EF6-491F-A4E4-BEF20B149415}"/>
              </a:ext>
            </a:extLst>
          </p:cNvPr>
          <p:cNvSpPr>
            <a:spLocks noGrp="1" noChangeArrowheads="1"/>
          </p:cNvSpPr>
          <p:nvPr>
            <p:ph type="title"/>
          </p:nvPr>
        </p:nvSpPr>
        <p:spPr/>
        <p:txBody>
          <a:bodyPr/>
          <a:lstStyle/>
          <a:p>
            <a:r>
              <a:rPr lang="en-US" altLang="en-US"/>
              <a:t>Good vs. Bad Modules</a:t>
            </a:r>
          </a:p>
        </p:txBody>
      </p:sp>
      <p:sp>
        <p:nvSpPr>
          <p:cNvPr id="18437" name="Rectangle 3">
            <a:extLst>
              <a:ext uri="{FF2B5EF4-FFF2-40B4-BE49-F238E27FC236}">
                <a16:creationId xmlns:a16="http://schemas.microsoft.com/office/drawing/2014/main" id="{DBD8C074-1D20-458F-B458-C156C70B64D2}"/>
              </a:ext>
            </a:extLst>
          </p:cNvPr>
          <p:cNvSpPr>
            <a:spLocks noGrp="1" noChangeArrowheads="1"/>
          </p:cNvSpPr>
          <p:nvPr>
            <p:ph type="body" idx="1"/>
          </p:nvPr>
        </p:nvSpPr>
        <p:spPr>
          <a:xfrm>
            <a:off x="1981200" y="1660525"/>
            <a:ext cx="8178800" cy="1182688"/>
          </a:xfrm>
        </p:spPr>
        <p:txBody>
          <a:bodyPr/>
          <a:lstStyle/>
          <a:p>
            <a:r>
              <a:rPr lang="en-US" altLang="en-US" sz="2400"/>
              <a:t>Modules in themselves are not “good”</a:t>
            </a:r>
          </a:p>
          <a:p>
            <a:r>
              <a:rPr lang="en-US" altLang="en-US" sz="2400"/>
              <a:t>Must design them to have good properties</a:t>
            </a:r>
          </a:p>
        </p:txBody>
      </p:sp>
      <p:sp>
        <p:nvSpPr>
          <p:cNvPr id="18438" name="Rectangle 5">
            <a:extLst>
              <a:ext uri="{FF2B5EF4-FFF2-40B4-BE49-F238E27FC236}">
                <a16:creationId xmlns:a16="http://schemas.microsoft.com/office/drawing/2014/main" id="{EF362FED-6759-4224-B8F2-5FC600875A75}"/>
              </a:ext>
            </a:extLst>
          </p:cNvPr>
          <p:cNvSpPr>
            <a:spLocks noChangeArrowheads="1"/>
          </p:cNvSpPr>
          <p:nvPr/>
        </p:nvSpPr>
        <p:spPr bwMode="auto">
          <a:xfrm>
            <a:off x="3836988" y="19923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sp>
        <p:nvSpPr>
          <p:cNvPr id="18439" name="Rectangle 7">
            <a:extLst>
              <a:ext uri="{FF2B5EF4-FFF2-40B4-BE49-F238E27FC236}">
                <a16:creationId xmlns:a16="http://schemas.microsoft.com/office/drawing/2014/main" id="{2C8245FC-072B-4979-A8E6-FB16CB7DF5F0}"/>
              </a:ext>
            </a:extLst>
          </p:cNvPr>
          <p:cNvSpPr>
            <a:spLocks noChangeArrowheads="1"/>
          </p:cNvSpPr>
          <p:nvPr/>
        </p:nvSpPr>
        <p:spPr bwMode="auto">
          <a:xfrm>
            <a:off x="3981450" y="1497013"/>
            <a:ext cx="914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en-US" altLang="en-US"/>
          </a:p>
        </p:txBody>
      </p:sp>
      <p:grpSp>
        <p:nvGrpSpPr>
          <p:cNvPr id="553994" name="Group 10">
            <a:extLst>
              <a:ext uri="{FF2B5EF4-FFF2-40B4-BE49-F238E27FC236}">
                <a16:creationId xmlns:a16="http://schemas.microsoft.com/office/drawing/2014/main" id="{D2A4F17B-85A1-4632-9559-EB20ABD7D2D0}"/>
              </a:ext>
            </a:extLst>
          </p:cNvPr>
          <p:cNvGrpSpPr>
            <a:grpSpLocks/>
          </p:cNvGrpSpPr>
          <p:nvPr/>
        </p:nvGrpSpPr>
        <p:grpSpPr bwMode="auto">
          <a:xfrm>
            <a:off x="1635126" y="2755901"/>
            <a:ext cx="4518025" cy="3522663"/>
            <a:chOff x="70" y="1958"/>
            <a:chExt cx="2846" cy="2219"/>
          </a:xfrm>
        </p:grpSpPr>
        <p:graphicFrame>
          <p:nvGraphicFramePr>
            <p:cNvPr id="18445" name="Object 4">
              <a:extLst>
                <a:ext uri="{FF2B5EF4-FFF2-40B4-BE49-F238E27FC236}">
                  <a16:creationId xmlns:a16="http://schemas.microsoft.com/office/drawing/2014/main" id="{848BCC60-40AC-49AF-A9C6-31311557B848}"/>
                </a:ext>
              </a:extLst>
            </p:cNvPr>
            <p:cNvGraphicFramePr>
              <a:graphicFrameLocks noChangeAspect="1"/>
            </p:cNvGraphicFramePr>
            <p:nvPr/>
          </p:nvGraphicFramePr>
          <p:xfrm>
            <a:off x="70" y="2367"/>
            <a:ext cx="2846" cy="1810"/>
          </p:xfrm>
          <a:graphic>
            <a:graphicData uri="http://schemas.openxmlformats.org/presentationml/2006/ole">
              <mc:AlternateContent xmlns:mc="http://schemas.openxmlformats.org/markup-compatibility/2006">
                <mc:Choice xmlns:v="urn:schemas-microsoft-com:vml" Requires="v">
                  <p:oleObj spid="_x0000_s58369" r:id="rId4" imgW="2712720" imgH="1722120" progId="Word.Picture.8">
                    <p:embed/>
                  </p:oleObj>
                </mc:Choice>
                <mc:Fallback>
                  <p:oleObj r:id="rId4" imgW="2712720" imgH="1722120" progId="Word.Picture.8">
                    <p:embed/>
                    <p:pic>
                      <p:nvPicPr>
                        <p:cNvPr id="18445" name="Object 4">
                          <a:extLst>
                            <a:ext uri="{FF2B5EF4-FFF2-40B4-BE49-F238E27FC236}">
                              <a16:creationId xmlns:a16="http://schemas.microsoft.com/office/drawing/2014/main" id="{848BCC60-40AC-49AF-A9C6-31311557B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 y="2367"/>
                          <a:ext cx="28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6" name="Text Box 8">
              <a:extLst>
                <a:ext uri="{FF2B5EF4-FFF2-40B4-BE49-F238E27FC236}">
                  <a16:creationId xmlns:a16="http://schemas.microsoft.com/office/drawing/2014/main" id="{B49E8613-8317-4BF7-A20D-03C7C198590F}"/>
                </a:ext>
              </a:extLst>
            </p:cNvPr>
            <p:cNvSpPr txBox="1">
              <a:spLocks noChangeArrowheads="1"/>
            </p:cNvSpPr>
            <p:nvPr/>
          </p:nvSpPr>
          <p:spPr bwMode="auto">
            <a:xfrm>
              <a:off x="439" y="1958"/>
              <a:ext cx="21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a:t>i) CPU using 3 chips (modules)</a:t>
              </a:r>
            </a:p>
          </p:txBody>
        </p:sp>
      </p:grpSp>
      <p:grpSp>
        <p:nvGrpSpPr>
          <p:cNvPr id="553995" name="Group 11">
            <a:extLst>
              <a:ext uri="{FF2B5EF4-FFF2-40B4-BE49-F238E27FC236}">
                <a16:creationId xmlns:a16="http://schemas.microsoft.com/office/drawing/2014/main" id="{28FB69F4-ADCF-41F5-B8BD-8217B13E48EF}"/>
              </a:ext>
            </a:extLst>
          </p:cNvPr>
          <p:cNvGrpSpPr>
            <a:grpSpLocks/>
          </p:cNvGrpSpPr>
          <p:nvPr/>
        </p:nvGrpSpPr>
        <p:grpSpPr bwMode="auto">
          <a:xfrm>
            <a:off x="6729413" y="2755901"/>
            <a:ext cx="3662362" cy="3743325"/>
            <a:chOff x="3279" y="1958"/>
            <a:chExt cx="2307" cy="2358"/>
          </a:xfrm>
        </p:grpSpPr>
        <p:graphicFrame>
          <p:nvGraphicFramePr>
            <p:cNvPr id="18443" name="Object 6">
              <a:extLst>
                <a:ext uri="{FF2B5EF4-FFF2-40B4-BE49-F238E27FC236}">
                  <a16:creationId xmlns:a16="http://schemas.microsoft.com/office/drawing/2014/main" id="{8D9B0EF3-D32B-4799-89F7-C29F6352E637}"/>
                </a:ext>
              </a:extLst>
            </p:cNvPr>
            <p:cNvGraphicFramePr>
              <a:graphicFrameLocks noChangeAspect="1"/>
            </p:cNvGraphicFramePr>
            <p:nvPr/>
          </p:nvGraphicFramePr>
          <p:xfrm>
            <a:off x="3279" y="2208"/>
            <a:ext cx="2307" cy="2108"/>
          </p:xfrm>
          <a:graphic>
            <a:graphicData uri="http://schemas.openxmlformats.org/presentationml/2006/ole">
              <mc:AlternateContent xmlns:mc="http://schemas.openxmlformats.org/markup-compatibility/2006">
                <mc:Choice xmlns:v="urn:schemas-microsoft-com:vml" Requires="v">
                  <p:oleObj spid="_x0000_s58370" r:id="rId6" imgW="2537460" imgH="2316480" progId="Word.Picture.8">
                    <p:embed/>
                  </p:oleObj>
                </mc:Choice>
                <mc:Fallback>
                  <p:oleObj r:id="rId6" imgW="2537460" imgH="2316480" progId="Word.Picture.8">
                    <p:embed/>
                    <p:pic>
                      <p:nvPicPr>
                        <p:cNvPr id="18443" name="Object 6">
                          <a:extLst>
                            <a:ext uri="{FF2B5EF4-FFF2-40B4-BE49-F238E27FC236}">
                              <a16:creationId xmlns:a16="http://schemas.microsoft.com/office/drawing/2014/main" id="{8D9B0EF3-D32B-4799-89F7-C29F6352E6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9" y="2208"/>
                          <a:ext cx="2307" cy="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4" name="Text Box 9">
              <a:extLst>
                <a:ext uri="{FF2B5EF4-FFF2-40B4-BE49-F238E27FC236}">
                  <a16:creationId xmlns:a16="http://schemas.microsoft.com/office/drawing/2014/main" id="{E9687DE5-4E47-4682-806B-349A13BA6585}"/>
                </a:ext>
              </a:extLst>
            </p:cNvPr>
            <p:cNvSpPr txBox="1">
              <a:spLocks noChangeArrowheads="1"/>
            </p:cNvSpPr>
            <p:nvPr/>
          </p:nvSpPr>
          <p:spPr bwMode="auto">
            <a:xfrm>
              <a:off x="3335" y="1958"/>
              <a:ext cx="21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a:t>ii) CPU using 3 chips (modules)</a:t>
              </a:r>
            </a:p>
          </p:txBody>
        </p:sp>
      </p:grpSp>
      <p:sp>
        <p:nvSpPr>
          <p:cNvPr id="553996" name="Text Box 12">
            <a:extLst>
              <a:ext uri="{FF2B5EF4-FFF2-40B4-BE49-F238E27FC236}">
                <a16:creationId xmlns:a16="http://schemas.microsoft.com/office/drawing/2014/main" id="{2F79C7A4-F401-437B-992F-3CB35F6A2AFE}"/>
              </a:ext>
            </a:extLst>
          </p:cNvPr>
          <p:cNvSpPr txBox="1">
            <a:spLocks noChangeArrowheads="1"/>
          </p:cNvSpPr>
          <p:nvPr/>
        </p:nvSpPr>
        <p:spPr bwMode="auto">
          <a:xfrm>
            <a:off x="3894138" y="6278563"/>
            <a:ext cx="3751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en-US" altLang="en-US" sz="2400" i="1">
                <a:latin typeface="Tahoma" panose="020B0604030504040204" pitchFamily="34" charset="0"/>
              </a:rPr>
              <a:t>What is the problem here?</a:t>
            </a:r>
          </a:p>
        </p:txBody>
      </p:sp>
    </p:spTree>
    <p:extLst>
      <p:ext uri="{BB962C8B-B14F-4D97-AF65-F5344CB8AC3E}">
        <p14:creationId xmlns:p14="http://schemas.microsoft.com/office/powerpoint/2010/main" val="394012932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53994"/>
                                        </p:tgtEl>
                                        <p:attrNameLst>
                                          <p:attrName>style.visibility</p:attrName>
                                        </p:attrNameLst>
                                      </p:cBhvr>
                                      <p:to>
                                        <p:strVal val="visible"/>
                                      </p:to>
                                    </p:set>
                                    <p:animEffect transition="in" filter="dissolve">
                                      <p:cBhvr>
                                        <p:cTn id="7" dur="500"/>
                                        <p:tgtEl>
                                          <p:spTgt spid="553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53995"/>
                                        </p:tgtEl>
                                        <p:attrNameLst>
                                          <p:attrName>style.visibility</p:attrName>
                                        </p:attrNameLst>
                                      </p:cBhvr>
                                      <p:to>
                                        <p:strVal val="visible"/>
                                      </p:to>
                                    </p:set>
                                    <p:animEffect transition="in" filter="dissolve">
                                      <p:cBhvr>
                                        <p:cTn id="12" dur="500"/>
                                        <p:tgtEl>
                                          <p:spTgt spid="553995"/>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53996"/>
                                        </p:tgtEl>
                                        <p:attrNameLst>
                                          <p:attrName>style.visibility</p:attrName>
                                        </p:attrNameLst>
                                      </p:cBhvr>
                                      <p:to>
                                        <p:strVal val="visible"/>
                                      </p:to>
                                    </p:set>
                                    <p:animEffect transition="in" filter="dissolve">
                                      <p:cBhvr>
                                        <p:cTn id="16" dur="500"/>
                                        <p:tgtEl>
                                          <p:spTgt spid="553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96"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3DFA51E-8E2B-498E-8F4C-EA4B1874DDF8}"/>
              </a:ext>
            </a:extLst>
          </p:cNvPr>
          <p:cNvSpPr>
            <a:spLocks noGrp="1" noChangeArrowheads="1"/>
          </p:cNvSpPr>
          <p:nvPr>
            <p:ph type="title"/>
          </p:nvPr>
        </p:nvSpPr>
        <p:spPr/>
        <p:txBody>
          <a:bodyPr/>
          <a:lstStyle/>
          <a:p>
            <a:pPr eaLnBrk="1" hangingPunct="1"/>
            <a:r>
              <a:rPr lang="en-CA" altLang="en-US">
                <a:latin typeface="Arial" panose="020B0604020202020204" pitchFamily="34" charset="0"/>
                <a:ea typeface="ＭＳ Ｐゴシック" panose="020B0600070205080204" pitchFamily="34" charset="-128"/>
                <a:cs typeface="Arial" panose="020B0604020202020204" pitchFamily="34" charset="0"/>
              </a:rPr>
              <a:t>Guideline</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59075" name="Text Box 3">
            <a:extLst>
              <a:ext uri="{FF2B5EF4-FFF2-40B4-BE49-F238E27FC236}">
                <a16:creationId xmlns:a16="http://schemas.microsoft.com/office/drawing/2014/main" id="{99B8704F-6524-4B83-A095-EA686941F840}"/>
              </a:ext>
            </a:extLst>
          </p:cNvPr>
          <p:cNvSpPr txBox="1">
            <a:spLocks noChangeArrowheads="1"/>
          </p:cNvSpPr>
          <p:nvPr/>
        </p:nvSpPr>
        <p:spPr bwMode="auto">
          <a:xfrm>
            <a:off x="2362200" y="1854200"/>
            <a:ext cx="7467600" cy="39370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Myriad Roman" pitchFamily="34" charset="0"/>
              </a:defRPr>
            </a:lvl1pPr>
            <a:lvl2pPr marL="742950" indent="-285750" eaLnBrk="0" hangingPunct="0">
              <a:defRPr sz="1400">
                <a:solidFill>
                  <a:schemeClr val="tx1"/>
                </a:solidFill>
                <a:latin typeface="Myriad Roman" pitchFamily="34" charset="0"/>
              </a:defRPr>
            </a:lvl2pPr>
            <a:lvl3pPr marL="1143000" indent="-228600" eaLnBrk="0" hangingPunct="0">
              <a:defRPr sz="1400">
                <a:solidFill>
                  <a:schemeClr val="tx1"/>
                </a:solidFill>
                <a:latin typeface="Myriad Roman" pitchFamily="34" charset="0"/>
              </a:defRPr>
            </a:lvl3pPr>
            <a:lvl4pPr marL="1600200" indent="-228600" eaLnBrk="0" hangingPunct="0">
              <a:defRPr sz="1400">
                <a:solidFill>
                  <a:schemeClr val="tx1"/>
                </a:solidFill>
                <a:latin typeface="Myriad Roman" pitchFamily="34" charset="0"/>
              </a:defRPr>
            </a:lvl4pPr>
            <a:lvl5pPr marL="2057400" indent="-228600" eaLnBrk="0" hangingPunct="0">
              <a:defRPr sz="1400">
                <a:solidFill>
                  <a:schemeClr val="tx1"/>
                </a:solidFill>
                <a:latin typeface="Myriad Roman" pitchFamily="34" charset="0"/>
              </a:defRPr>
            </a:lvl5pPr>
            <a:lvl6pPr marL="2514600" indent="-228600" eaLnBrk="0" fontAlgn="base" hangingPunct="0">
              <a:spcBef>
                <a:spcPct val="0"/>
              </a:spcBef>
              <a:spcAft>
                <a:spcPct val="0"/>
              </a:spcAft>
              <a:defRPr sz="1400">
                <a:solidFill>
                  <a:schemeClr val="tx1"/>
                </a:solidFill>
                <a:latin typeface="Myriad Roman" pitchFamily="34" charset="0"/>
              </a:defRPr>
            </a:lvl6pPr>
            <a:lvl7pPr marL="2971800" indent="-228600" eaLnBrk="0" fontAlgn="base" hangingPunct="0">
              <a:spcBef>
                <a:spcPct val="0"/>
              </a:spcBef>
              <a:spcAft>
                <a:spcPct val="0"/>
              </a:spcAft>
              <a:defRPr sz="1400">
                <a:solidFill>
                  <a:schemeClr val="tx1"/>
                </a:solidFill>
                <a:latin typeface="Myriad Roman" pitchFamily="34" charset="0"/>
              </a:defRPr>
            </a:lvl7pPr>
            <a:lvl8pPr marL="3429000" indent="-228600" eaLnBrk="0" fontAlgn="base" hangingPunct="0">
              <a:spcBef>
                <a:spcPct val="0"/>
              </a:spcBef>
              <a:spcAft>
                <a:spcPct val="0"/>
              </a:spcAft>
              <a:defRPr sz="1400">
                <a:solidFill>
                  <a:schemeClr val="tx1"/>
                </a:solidFill>
                <a:latin typeface="Myriad Roman" pitchFamily="34" charset="0"/>
              </a:defRPr>
            </a:lvl8pPr>
            <a:lvl9pPr marL="3886200" indent="-228600" eaLnBrk="0" fontAlgn="base" hangingPunct="0">
              <a:spcBef>
                <a:spcPct val="0"/>
              </a:spcBef>
              <a:spcAft>
                <a:spcPct val="0"/>
              </a:spcAft>
              <a:defRPr sz="1400">
                <a:solidFill>
                  <a:schemeClr val="tx1"/>
                </a:solidFill>
                <a:latin typeface="Myriad Roman" pitchFamily="34" charset="0"/>
              </a:defRPr>
            </a:lvl9pPr>
          </a:lstStyle>
          <a:p>
            <a:pPr eaLnBrk="1" hangingPunct="1">
              <a:spcBef>
                <a:spcPct val="50000"/>
              </a:spcBef>
              <a:defRPr/>
            </a:pPr>
            <a:r>
              <a:rPr lang="en-CA" sz="2800">
                <a:latin typeface="Franklin Gothic" pitchFamily="48" charset="0"/>
              </a:rPr>
              <a:t>When there are alternative design choices, taking a closer look at the </a:t>
            </a:r>
            <a:r>
              <a:rPr lang="en-CA" sz="2800">
                <a:solidFill>
                  <a:srgbClr val="FF0000"/>
                </a:solidFill>
                <a:effectLst>
                  <a:outerShdw blurRad="38100" dist="38100" dir="2700000" algn="tl">
                    <a:srgbClr val="000000">
                      <a:alpha val="43137"/>
                    </a:srgbClr>
                  </a:outerShdw>
                </a:effectLst>
                <a:latin typeface="Franklin Gothic" pitchFamily="48" charset="0"/>
              </a:rPr>
              <a:t>cohesion</a:t>
            </a:r>
            <a:r>
              <a:rPr lang="en-CA" sz="2800">
                <a:latin typeface="Franklin Gothic" pitchFamily="48" charset="0"/>
              </a:rPr>
              <a:t> and </a:t>
            </a:r>
            <a:r>
              <a:rPr lang="en-CA" sz="2800">
                <a:solidFill>
                  <a:srgbClr val="FF0000"/>
                </a:solidFill>
                <a:effectLst>
                  <a:outerShdw blurRad="38100" dist="38100" dir="2700000" algn="tl">
                    <a:srgbClr val="000000">
                      <a:alpha val="43137"/>
                    </a:srgbClr>
                  </a:outerShdw>
                </a:effectLst>
                <a:latin typeface="Franklin Gothic" pitchFamily="48" charset="0"/>
              </a:rPr>
              <a:t>coupling</a:t>
            </a:r>
            <a:r>
              <a:rPr lang="en-CA" sz="2800">
                <a:latin typeface="Franklin Gothic" pitchFamily="48" charset="0"/>
              </a:rPr>
              <a:t> implications of alternatives.</a:t>
            </a:r>
          </a:p>
          <a:p>
            <a:pPr eaLnBrk="1" hangingPunct="1">
              <a:spcBef>
                <a:spcPct val="50000"/>
              </a:spcBef>
              <a:defRPr/>
            </a:pPr>
            <a:r>
              <a:rPr lang="en-CA" sz="2800">
                <a:latin typeface="Franklin Gothic" pitchFamily="48" charset="0"/>
              </a:rPr>
              <a:t>You can also try to think ahead to future evolution pressures on the alternatives.</a:t>
            </a:r>
          </a:p>
          <a:p>
            <a:pPr eaLnBrk="1" hangingPunct="1">
              <a:spcBef>
                <a:spcPct val="50000"/>
              </a:spcBef>
              <a:defRPr/>
            </a:pPr>
            <a:r>
              <a:rPr lang="en-CA" sz="2800">
                <a:latin typeface="Franklin Gothic" pitchFamily="48" charset="0"/>
              </a:rPr>
              <a:t>Choose an alternative with good cohesion, coupling, and stability in the presence of likely future changes.</a:t>
            </a:r>
          </a:p>
        </p:txBody>
      </p:sp>
    </p:spTree>
    <p:extLst>
      <p:ext uri="{BB962C8B-B14F-4D97-AF65-F5344CB8AC3E}">
        <p14:creationId xmlns:p14="http://schemas.microsoft.com/office/powerpoint/2010/main" val="287534689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59075">
                                            <p:txEl>
                                              <p:pRg st="1" end="1"/>
                                            </p:txEl>
                                          </p:spTgt>
                                        </p:tgtEl>
                                        <p:attrNameLst>
                                          <p:attrName>style.visibility</p:attrName>
                                        </p:attrNameLst>
                                      </p:cBhvr>
                                      <p:to>
                                        <p:strVal val="visible"/>
                                      </p:to>
                                    </p:set>
                                    <p:anim to="" calcmode="lin" valueType="num">
                                      <p:cBhvr>
                                        <p:cTn id="7" dur="1" fill="hold"/>
                                        <p:tgtEl>
                                          <p:spTgt spid="259075">
                                            <p:txEl>
                                              <p:pRg st="1" end="1"/>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59075">
                                            <p:txEl>
                                              <p:pRg st="2" end="2"/>
                                            </p:txEl>
                                          </p:spTgt>
                                        </p:tgtEl>
                                        <p:attrNameLst>
                                          <p:attrName>style.visibility</p:attrName>
                                        </p:attrNameLst>
                                      </p:cBhvr>
                                      <p:to>
                                        <p:strVal val="visible"/>
                                      </p:to>
                                    </p:set>
                                    <p:anim to="" calcmode="lin" valueType="num">
                                      <p:cBhvr>
                                        <p:cTn id="12" dur="1" fill="hold"/>
                                        <p:tgtEl>
                                          <p:spTgt spid="25907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5BF8470C-A319-46AB-9747-E1CB5F22EC9E}"/>
              </a:ext>
            </a:extLst>
          </p:cNvPr>
          <p:cNvSpPr>
            <a:spLocks noGrp="1"/>
          </p:cNvSpPr>
          <p:nvPr>
            <p:ph type="title"/>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Summary</a:t>
            </a:r>
          </a:p>
        </p:txBody>
      </p:sp>
      <p:sp>
        <p:nvSpPr>
          <p:cNvPr id="3" name="Content Placeholder 2">
            <a:extLst>
              <a:ext uri="{FF2B5EF4-FFF2-40B4-BE49-F238E27FC236}">
                <a16:creationId xmlns:a16="http://schemas.microsoft.com/office/drawing/2014/main" id="{1D92EE4D-7D1E-4085-B38F-380A42A81AB3}"/>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High Cohesion and Low Coupling are the underlying theme of all patterns.</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 Creator pattern supports low coupling by choosing a creator that already needs to be connected to created object.</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Information Expert assigns responsibilities to the objects that have the information needed to complete the task.</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Cohesion is maintained by delegating. </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Sometimes patterns will give conflicting answers.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This is not an exact science, but be able to justify your choices.</a:t>
            </a:r>
          </a:p>
        </p:txBody>
      </p:sp>
    </p:spTree>
    <p:extLst>
      <p:ext uri="{BB962C8B-B14F-4D97-AF65-F5344CB8AC3E}">
        <p14:creationId xmlns:p14="http://schemas.microsoft.com/office/powerpoint/2010/main" val="34568861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5" dur="500"/>
                                        <p:tgtEl>
                                          <p:spTgt spid="3">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4" end="4"/>
                                            </p:txEl>
                                          </p:spTgt>
                                        </p:tgtEl>
                                      </p:cBhvr>
                                    </p:animEffect>
                                  </p:childTnLst>
                                </p:cTn>
                              </p:par>
                            </p:childTnLst>
                          </p:cTn>
                        </p:par>
                        <p:par>
                          <p:cTn id="32" fill="hold" nodeType="afterGroup">
                            <p:stCondLst>
                              <p:cond delay="500"/>
                            </p:stCondLst>
                            <p:childTnLst>
                              <p:par>
                                <p:cTn id="33" presetID="12" presetClass="entr" presetSubtype="4" fill="hold"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3FDFB8A9-1891-4DD2-A04F-2FCEDBCD6035}"/>
              </a:ext>
            </a:extLst>
          </p:cNvPr>
          <p:cNvSpPr>
            <a:spLocks noGrp="1"/>
          </p:cNvSpPr>
          <p:nvPr>
            <p:ph type="title"/>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Summary</a:t>
            </a:r>
          </a:p>
        </p:txBody>
      </p:sp>
      <p:sp>
        <p:nvSpPr>
          <p:cNvPr id="3" name="Content Placeholder 2">
            <a:extLst>
              <a:ext uri="{FF2B5EF4-FFF2-40B4-BE49-F238E27FC236}">
                <a16:creationId xmlns:a16="http://schemas.microsoft.com/office/drawing/2014/main" id="{984C1F47-CC5B-4328-AA72-36E790BABED7}"/>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No coupling is also undesirable</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A central metaphor of object technology is a system of connected objects that communicate via messages. </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Low Coupling is taken to excess leads to a few incohesive, bloated, and complex active objects that do all the work, with many very passive zero-coupled objects that act as simple data repositories.</a:t>
            </a:r>
          </a:p>
        </p:txBody>
      </p:sp>
    </p:spTree>
    <p:extLst>
      <p:ext uri="{BB962C8B-B14F-4D97-AF65-F5344CB8AC3E}">
        <p14:creationId xmlns:p14="http://schemas.microsoft.com/office/powerpoint/2010/main" val="210226690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6B0C0FEA-DE4A-4D99-A384-E4D12D2B3A74}"/>
              </a:ext>
            </a:extLst>
          </p:cNvPr>
          <p:cNvSpPr>
            <a:spLocks noGrp="1"/>
          </p:cNvSpPr>
          <p:nvPr>
            <p:ph type="title"/>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Summary</a:t>
            </a:r>
          </a:p>
        </p:txBody>
      </p:sp>
      <p:sp>
        <p:nvSpPr>
          <p:cNvPr id="3" name="Content Placeholder 2">
            <a:extLst>
              <a:ext uri="{FF2B5EF4-FFF2-40B4-BE49-F238E27FC236}">
                <a16:creationId xmlns:a16="http://schemas.microsoft.com/office/drawing/2014/main" id="{5DD208BD-F64E-4999-B0EA-139CED0138A2}"/>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Libraries are Highly Coupled. This is permitted because:</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these are stable</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they are widespread/proven</a:t>
            </a:r>
          </a:p>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A subclass is by definition Highly coupled to its superclass.</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Have a good reason for sub classing between modules/team members.</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If you have a superclass for another team member, ensure that it takes on the properties of a library.</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Well documented</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Infrequent changes</a:t>
            </a:r>
          </a:p>
          <a:p>
            <a:pPr lvl="2"/>
            <a:r>
              <a:rPr lang="en-US" altLang="en-US">
                <a:latin typeface="Arial" panose="020B0604020202020204" pitchFamily="34" charset="0"/>
                <a:ea typeface="ＭＳ Ｐゴシック" panose="020B0600070205080204" pitchFamily="34" charset="-128"/>
                <a:cs typeface="Arial" panose="020B0604020202020204" pitchFamily="34" charset="0"/>
              </a:rPr>
              <a:t>You will be held to a higher standard!</a:t>
            </a:r>
          </a:p>
        </p:txBody>
      </p:sp>
    </p:spTree>
    <p:extLst>
      <p:ext uri="{BB962C8B-B14F-4D97-AF65-F5344CB8AC3E}">
        <p14:creationId xmlns:p14="http://schemas.microsoft.com/office/powerpoint/2010/main" val="163373143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nodeType="afterGroup">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par>
                          <p:cTn id="14" fill="hold" nodeType="afterGroup">
                            <p:stCondLst>
                              <p:cond delay="1000"/>
                            </p:stCondLst>
                            <p:childTnLst>
                              <p:par>
                                <p:cTn id="15" presetID="12" presetClass="entr" presetSubtype="4"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
                                            <p:txEl>
                                              <p:pRg st="7" end="7"/>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EBE5F011-FFFD-4D52-9448-ABBE8848EC4F}"/>
              </a:ext>
            </a:extLst>
          </p:cNvPr>
          <p:cNvSpPr>
            <a:spLocks noGrp="1"/>
          </p:cNvSpPr>
          <p:nvPr>
            <p:ph type="title"/>
          </p:nvPr>
        </p:nvSpPr>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Summary</a:t>
            </a:r>
          </a:p>
        </p:txBody>
      </p:sp>
      <p:sp>
        <p:nvSpPr>
          <p:cNvPr id="3" name="Content Placeholder 2">
            <a:extLst>
              <a:ext uri="{FF2B5EF4-FFF2-40B4-BE49-F238E27FC236}">
                <a16:creationId xmlns:a16="http://schemas.microsoft.com/office/drawing/2014/main" id="{9E31005E-6567-43F1-8E4C-6AB34C87ACE5}"/>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Have a single controller that accepts messages (or brake it into several based on message type if it becomes too bloated.)</a:t>
            </a:r>
          </a:p>
          <a:p>
            <a:pPr>
              <a:buFont typeface="Wingdings" panose="05000000000000000000" pitchFamily="2" charset="2"/>
              <a:buChar char="²"/>
            </a:pPr>
            <a:r>
              <a:rPr lang="en-US" altLang="en-US">
                <a:latin typeface="Arial" panose="020B0604020202020204" pitchFamily="34" charset="0"/>
                <a:ea typeface="ＭＳ Ｐゴシック" panose="020B0600070205080204" pitchFamily="34" charset="-128"/>
                <a:cs typeface="Arial" panose="020B0604020202020204" pitchFamily="34" charset="0"/>
              </a:rPr>
              <a:t>Your GUI is NOT your controller.</a:t>
            </a:r>
          </a:p>
          <a:p>
            <a:pPr lvl="1">
              <a:buFont typeface="Wingdings" panose="05000000000000000000" pitchFamily="2" charset="2"/>
              <a:buChar char="§"/>
            </a:pPr>
            <a:r>
              <a:rPr lang="en-US" altLang="en-US">
                <a:latin typeface="Arial" panose="020B0604020202020204" pitchFamily="34" charset="0"/>
                <a:ea typeface="ＭＳ Ｐゴシック" panose="020B0600070205080204" pitchFamily="34" charset="-128"/>
                <a:cs typeface="Arial" panose="020B0604020202020204" pitchFamily="34" charset="0"/>
              </a:rPr>
              <a:t>Do not tie your business logic with your user interface because this limits future changes.</a:t>
            </a:r>
          </a:p>
        </p:txBody>
      </p:sp>
    </p:spTree>
    <p:extLst>
      <p:ext uri="{BB962C8B-B14F-4D97-AF65-F5344CB8AC3E}">
        <p14:creationId xmlns:p14="http://schemas.microsoft.com/office/powerpoint/2010/main" val="122282890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par>
                          <p:cTn id="15" fill="hold" nodeType="afterGroup">
                            <p:stCondLst>
                              <p:cond delay="500"/>
                            </p:stCondLst>
                            <p:childTnLst>
                              <p:par>
                                <p:cTn id="16" presetID="12" presetClass="entr" presetSubtype="4"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3E7F59A-B6F1-4A43-AE1B-172D118DD6F9}"/>
              </a:ext>
            </a:extLst>
          </p:cNvPr>
          <p:cNvSpPr>
            <a:spLocks noGrp="1"/>
          </p:cNvSpPr>
          <p:nvPr>
            <p:ph type="title"/>
          </p:nvPr>
        </p:nvSpPr>
        <p:spPr>
          <a:xfrm>
            <a:off x="1235530" y="2696709"/>
            <a:ext cx="9723967" cy="1143000"/>
          </a:xfrm>
        </p:spPr>
        <p:txBody>
          <a:bodyPr wrap="square" anchor="ctr">
            <a:noAutofit/>
          </a:bodyPr>
          <a:lstStyle/>
          <a:p>
            <a:pPr algn="ctr"/>
            <a:r>
              <a:rPr lang="en-US" sz="6000">
                <a:ea typeface="ＭＳ Ｐゴシック"/>
              </a:rPr>
              <a:t>Coding Standards, Developer Manual, and Using the Gantt</a:t>
            </a:r>
          </a:p>
        </p:txBody>
      </p:sp>
    </p:spTree>
    <p:extLst>
      <p:ext uri="{BB962C8B-B14F-4D97-AF65-F5344CB8AC3E}">
        <p14:creationId xmlns:p14="http://schemas.microsoft.com/office/powerpoint/2010/main" val="374013451"/>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green&#10;&#10;Description automatically generated">
            <a:extLst>
              <a:ext uri="{FF2B5EF4-FFF2-40B4-BE49-F238E27FC236}">
                <a16:creationId xmlns:a16="http://schemas.microsoft.com/office/drawing/2014/main" id="{00162A3C-F2EA-4435-97DE-C64049D4F67B}"/>
              </a:ext>
            </a:extLst>
          </p:cNvPr>
          <p:cNvPicPr>
            <a:picLocks noChangeAspect="1"/>
          </p:cNvPicPr>
          <p:nvPr/>
        </p:nvPicPr>
        <p:blipFill>
          <a:blip r:embed="rId2"/>
          <a:stretch>
            <a:fillRect/>
          </a:stretch>
        </p:blipFill>
        <p:spPr>
          <a:xfrm>
            <a:off x="177522" y="97179"/>
            <a:ext cx="11829978" cy="6658756"/>
          </a:xfrm>
          <a:prstGeom prst="rect">
            <a:avLst/>
          </a:prstGeom>
        </p:spPr>
      </p:pic>
    </p:spTree>
    <p:extLst>
      <p:ext uri="{BB962C8B-B14F-4D97-AF65-F5344CB8AC3E}">
        <p14:creationId xmlns:p14="http://schemas.microsoft.com/office/powerpoint/2010/main" val="500165548"/>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curtain, furniture&#10;&#10;Description automatically generated">
            <a:extLst>
              <a:ext uri="{FF2B5EF4-FFF2-40B4-BE49-F238E27FC236}">
                <a16:creationId xmlns:a16="http://schemas.microsoft.com/office/drawing/2014/main" id="{11E64512-823A-433A-B1A2-E2D5EAE58BCD}"/>
              </a:ext>
            </a:extLst>
          </p:cNvPr>
          <p:cNvPicPr>
            <a:picLocks noChangeAspect="1"/>
          </p:cNvPicPr>
          <p:nvPr/>
        </p:nvPicPr>
        <p:blipFill>
          <a:blip r:embed="rId2"/>
          <a:stretch>
            <a:fillRect/>
          </a:stretch>
        </p:blipFill>
        <p:spPr>
          <a:xfrm>
            <a:off x="1598246" y="57063"/>
            <a:ext cx="8995506" cy="6743875"/>
          </a:xfrm>
          <a:prstGeom prst="rect">
            <a:avLst/>
          </a:prstGeom>
        </p:spPr>
      </p:pic>
    </p:spTree>
    <p:extLst>
      <p:ext uri="{BB962C8B-B14F-4D97-AF65-F5344CB8AC3E}">
        <p14:creationId xmlns:p14="http://schemas.microsoft.com/office/powerpoint/2010/main" val="2505577893"/>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10;&#10;Description automatically generated">
            <a:extLst>
              <a:ext uri="{FF2B5EF4-FFF2-40B4-BE49-F238E27FC236}">
                <a16:creationId xmlns:a16="http://schemas.microsoft.com/office/drawing/2014/main" id="{4FE44757-9C19-45D2-B554-4C983044EEEC}"/>
              </a:ext>
            </a:extLst>
          </p:cNvPr>
          <p:cNvPicPr>
            <a:picLocks noChangeAspect="1"/>
          </p:cNvPicPr>
          <p:nvPr/>
        </p:nvPicPr>
        <p:blipFill>
          <a:blip r:embed="rId2"/>
          <a:stretch>
            <a:fillRect/>
          </a:stretch>
        </p:blipFill>
        <p:spPr>
          <a:xfrm>
            <a:off x="162170" y="121821"/>
            <a:ext cx="11867661" cy="6604587"/>
          </a:xfrm>
          <a:prstGeom prst="rect">
            <a:avLst/>
          </a:prstGeom>
        </p:spPr>
      </p:pic>
    </p:spTree>
    <p:extLst>
      <p:ext uri="{BB962C8B-B14F-4D97-AF65-F5344CB8AC3E}">
        <p14:creationId xmlns:p14="http://schemas.microsoft.com/office/powerpoint/2010/main" val="801797028"/>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37097" y="1428750"/>
            <a:ext cx="9117807" cy="2105026"/>
          </a:xfrm>
        </p:spPr>
        <p:txBody>
          <a:bodyPr>
            <a:normAutofit/>
          </a:bodyPr>
          <a:lstStyle/>
          <a:p>
            <a:r>
              <a:rPr lang="en-US">
                <a:cs typeface="Calibri Light"/>
              </a:rPr>
              <a:t>The Roast</a:t>
            </a:r>
            <a:endParaRPr lang="en-US"/>
          </a:p>
        </p:txBody>
      </p:sp>
      <p:sp>
        <p:nvSpPr>
          <p:cNvPr id="3" name="Subtitle 2"/>
          <p:cNvSpPr>
            <a:spLocks noGrp="1"/>
          </p:cNvSpPr>
          <p:nvPr>
            <p:ph type="subTitle" idx="1"/>
          </p:nvPr>
        </p:nvSpPr>
        <p:spPr>
          <a:xfrm>
            <a:off x="1537097" y="3960557"/>
            <a:ext cx="9117807" cy="1097215"/>
          </a:xfrm>
        </p:spPr>
        <p:txBody>
          <a:bodyPr>
            <a:normAutofit/>
          </a:bodyPr>
          <a:lstStyle/>
          <a:p>
            <a:endParaRPr lang="en-US"/>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S38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oolkit-details">
  <a:themeElements>
    <a:clrScheme name="toolkit-detail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toolkit-details">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oolkit-detail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toolkit-detail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toolkit-detail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oolkit-detail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toolkit-detail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toolkit-detail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toolkit-detail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111</Slides>
  <Notes>67</Notes>
  <HiddenSlides>0</HiddenSlides>
  <ScaleCrop>false</ScaleCrop>
  <HeadingPairs>
    <vt:vector size="4" baseType="variant">
      <vt:variant>
        <vt:lpstr>Theme</vt:lpstr>
      </vt:variant>
      <vt:variant>
        <vt:i4>3</vt:i4>
      </vt:variant>
      <vt:variant>
        <vt:lpstr>Slide Titles</vt:lpstr>
      </vt:variant>
      <vt:variant>
        <vt:i4>111</vt:i4>
      </vt:variant>
    </vt:vector>
  </HeadingPairs>
  <TitlesOfParts>
    <vt:vector size="114" baseType="lpstr">
      <vt:lpstr>office theme</vt:lpstr>
      <vt:lpstr>CS383</vt:lpstr>
      <vt:lpstr>toolkit-details</vt:lpstr>
      <vt:lpstr>Team Lead 4 Presentation</vt:lpstr>
      <vt:lpstr>Overview</vt:lpstr>
      <vt:lpstr>Cohesion Vs. Coupling</vt:lpstr>
      <vt:lpstr>Jargon alert: terms and definitions</vt:lpstr>
      <vt:lpstr>Outline</vt:lpstr>
      <vt:lpstr>The Nine GRASP Patterns</vt:lpstr>
      <vt:lpstr>Modules</vt:lpstr>
      <vt:lpstr>Modularity is for your benefit not the computers</vt:lpstr>
      <vt:lpstr>Good vs. Bad Modules</vt:lpstr>
      <vt:lpstr>Good vs. Bad Modules</vt:lpstr>
      <vt:lpstr>Don’t over-do it</vt:lpstr>
      <vt:lpstr>Don’t over-do it</vt:lpstr>
      <vt:lpstr>Modules to Objects</vt:lpstr>
      <vt:lpstr>Cohesion</vt:lpstr>
      <vt:lpstr>1. Coincidental Cohesion</vt:lpstr>
      <vt:lpstr>2. Logical Cohesion</vt:lpstr>
      <vt:lpstr>3. Temporal Cohesion</vt:lpstr>
      <vt:lpstr>4. Procedural Cohesion</vt:lpstr>
      <vt:lpstr>5. Communicational Cohesion</vt:lpstr>
      <vt:lpstr>7. Informational Cohesion</vt:lpstr>
      <vt:lpstr>Example</vt:lpstr>
      <vt:lpstr>7. Functional Cohesion</vt:lpstr>
      <vt:lpstr>Coupling</vt:lpstr>
      <vt:lpstr>1. Content Coupling</vt:lpstr>
      <vt:lpstr>2. Common Coupling</vt:lpstr>
      <vt:lpstr>3. Control Coupling</vt:lpstr>
      <vt:lpstr>4. Stamp Coupling</vt:lpstr>
      <vt:lpstr>5. Data Coupling</vt:lpstr>
      <vt:lpstr>Example</vt:lpstr>
      <vt:lpstr>Modules to Objects</vt:lpstr>
      <vt:lpstr>Information Hiding</vt:lpstr>
      <vt:lpstr>Not necessarily “duh”.</vt:lpstr>
      <vt:lpstr>More about visibility</vt:lpstr>
      <vt:lpstr>Kinds of visibility</vt:lpstr>
      <vt:lpstr>1. Attribute Visibility</vt:lpstr>
      <vt:lpstr>2. Parameter Visibility</vt:lpstr>
      <vt:lpstr>3. Local Visibility</vt:lpstr>
      <vt:lpstr>4. Global Visibility</vt:lpstr>
      <vt:lpstr>Summary</vt:lpstr>
      <vt:lpstr>Designing Objects with Responsibilities</vt:lpstr>
      <vt:lpstr>Book Outline</vt:lpstr>
      <vt:lpstr>Key Point</vt:lpstr>
      <vt:lpstr>Mantra</vt:lpstr>
      <vt:lpstr>Challenge</vt:lpstr>
      <vt:lpstr>Recall: The big picture</vt:lpstr>
      <vt:lpstr>Design of objects</vt:lpstr>
      <vt:lpstr>What is an object responsibility?</vt:lpstr>
      <vt:lpstr>What is an object collaboration?</vt:lpstr>
      <vt:lpstr>What is an object collaboration?</vt:lpstr>
      <vt:lpstr>A couple of parenthetical comments</vt:lpstr>
      <vt:lpstr>GRASP</vt:lpstr>
      <vt:lpstr>GRASP</vt:lpstr>
      <vt:lpstr>A bit more about “pattern” terminology</vt:lpstr>
      <vt:lpstr>What is a GRASP pattern?</vt:lpstr>
      <vt:lpstr>Specifically GRASP</vt:lpstr>
      <vt:lpstr>The Nine GRASP Patterns</vt:lpstr>
      <vt:lpstr>Guideline</vt:lpstr>
      <vt:lpstr>1. GRASP Creator</vt:lpstr>
      <vt:lpstr>Jargon reminder:</vt:lpstr>
      <vt:lpstr>1. GRASP Creator</vt:lpstr>
      <vt:lpstr>1. GRASP Creator</vt:lpstr>
      <vt:lpstr>Another Look</vt:lpstr>
      <vt:lpstr>GRASP patterns give you more…</vt:lpstr>
      <vt:lpstr>1. GRASP Creator</vt:lpstr>
      <vt:lpstr>1. GRASP Creator</vt:lpstr>
      <vt:lpstr>Guideline</vt:lpstr>
      <vt:lpstr>2. GRASP Information Expert</vt:lpstr>
      <vt:lpstr>Key idea:</vt:lpstr>
      <vt:lpstr>2. GRASP Information Expert</vt:lpstr>
      <vt:lpstr>2. GRASP Information Expert</vt:lpstr>
      <vt:lpstr>2. GRASP Information Expert</vt:lpstr>
      <vt:lpstr>Comment</vt:lpstr>
      <vt:lpstr>3. GRASP Low Coupling</vt:lpstr>
      <vt:lpstr>Key idea:</vt:lpstr>
      <vt:lpstr>Example</vt:lpstr>
      <vt:lpstr>Example</vt:lpstr>
      <vt:lpstr>Example</vt:lpstr>
      <vt:lpstr>Evaluating Alternatives</vt:lpstr>
      <vt:lpstr>Kinds of Coupling</vt:lpstr>
      <vt:lpstr>Important contra-indicator</vt:lpstr>
      <vt:lpstr>4. GRASP Controller</vt:lpstr>
      <vt:lpstr>Context</vt:lpstr>
      <vt:lpstr>Example (NextGen POS)</vt:lpstr>
      <vt:lpstr>Example NextGen POS</vt:lpstr>
      <vt:lpstr>Caveats</vt:lpstr>
      <vt:lpstr>5. GRASP High Cohesion</vt:lpstr>
      <vt:lpstr>Signs of Low Cohesion</vt:lpstr>
      <vt:lpstr>Compare and contrast</vt:lpstr>
      <vt:lpstr>Contra-indicators</vt:lpstr>
      <vt:lpstr>Guideline</vt:lpstr>
      <vt:lpstr>Summary</vt:lpstr>
      <vt:lpstr>Summary</vt:lpstr>
      <vt:lpstr>Summary</vt:lpstr>
      <vt:lpstr>Summary</vt:lpstr>
      <vt:lpstr>Coding Standards, Developer Manual, and Using the Gantt</vt:lpstr>
      <vt:lpstr>PowerPoint Presentation</vt:lpstr>
      <vt:lpstr>PowerPoint Presentation</vt:lpstr>
      <vt:lpstr>PowerPoint Presentation</vt:lpstr>
      <vt:lpstr>The Roast</vt:lpstr>
      <vt:lpstr>Roast of Bloonagins</vt:lpstr>
      <vt:lpstr>Roast of Bloonagins</vt:lpstr>
      <vt:lpstr>Roast of Bloonagins</vt:lpstr>
      <vt:lpstr>Roast of ScoSoft</vt:lpstr>
      <vt:lpstr>Roast of ScoSoft</vt:lpstr>
      <vt:lpstr>PowerPoint Presentation</vt:lpstr>
      <vt:lpstr>Roast of the Middle Men</vt:lpstr>
      <vt:lpstr>Roast of the Middle Men</vt:lpstr>
      <vt:lpstr>Roast of the Middle Men</vt:lpstr>
      <vt:lpstr>Roast of Team Cafés</vt:lpstr>
      <vt:lpstr>Roast of Team Cafés</vt:lpstr>
      <vt:lpstr>Roast of the Team Cafés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2021-10-18T23:24:30Z</dcterms:created>
  <dcterms:modified xsi:type="dcterms:W3CDTF">2021-10-19T15:58:53Z</dcterms:modified>
</cp:coreProperties>
</file>